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6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049"/>
    <p:restoredTop sz="81972"/>
  </p:normalViewPr>
  <p:slideViewPr>
    <p:cSldViewPr snapToGrid="0" snapToObjects="1">
      <p:cViewPr varScale="1">
        <p:scale>
          <a:sx n="100" d="100"/>
          <a:sy n="100" d="100"/>
        </p:scale>
        <p:origin x="100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svg"/><Relationship Id="rId1" Type="http://schemas.openxmlformats.org/officeDocument/2006/relationships/image" Target="../media/image24.png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svg"/><Relationship Id="rId1" Type="http://schemas.openxmlformats.org/officeDocument/2006/relationships/image" Target="../media/image36.png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4" Type="http://schemas.openxmlformats.org/officeDocument/2006/relationships/image" Target="../media/image39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svg"/><Relationship Id="rId1" Type="http://schemas.openxmlformats.org/officeDocument/2006/relationships/image" Target="../media/image24.png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svg"/><Relationship Id="rId1" Type="http://schemas.openxmlformats.org/officeDocument/2006/relationships/image" Target="../media/image36.png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4" Type="http://schemas.openxmlformats.org/officeDocument/2006/relationships/image" Target="../media/image3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8235358-624F-4573-A9FF-D2774BD13437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8D6B724F-59FD-4FB1-886A-FF5E66284A11}">
      <dgm:prSet/>
      <dgm:spPr/>
      <dgm:t>
        <a:bodyPr/>
        <a:lstStyle/>
        <a:p>
          <a:r>
            <a:rPr lang="en-US" dirty="0"/>
            <a:t>Delays in response time</a:t>
          </a:r>
        </a:p>
      </dgm:t>
    </dgm:pt>
    <dgm:pt modelId="{D4E9D914-322F-4976-8053-E2BD692B8DB2}" type="parTrans" cxnId="{A7268BAD-E0C5-49D0-97CE-F9EF24BFD470}">
      <dgm:prSet/>
      <dgm:spPr/>
      <dgm:t>
        <a:bodyPr/>
        <a:lstStyle/>
        <a:p>
          <a:endParaRPr lang="en-US"/>
        </a:p>
      </dgm:t>
    </dgm:pt>
    <dgm:pt modelId="{C24AB4FB-D14C-4D33-B56B-401E3745F893}" type="sibTrans" cxnId="{A7268BAD-E0C5-49D0-97CE-F9EF24BFD470}">
      <dgm:prSet/>
      <dgm:spPr/>
      <dgm:t>
        <a:bodyPr/>
        <a:lstStyle/>
        <a:p>
          <a:endParaRPr lang="en-US"/>
        </a:p>
      </dgm:t>
    </dgm:pt>
    <dgm:pt modelId="{D2EEAA1E-E918-4BAF-B7FA-6334BC69AA4A}">
      <dgm:prSet/>
      <dgm:spPr/>
      <dgm:t>
        <a:bodyPr/>
        <a:lstStyle/>
        <a:p>
          <a:r>
            <a:rPr lang="en-US" dirty="0"/>
            <a:t>Diagnostic process failures</a:t>
          </a:r>
        </a:p>
      </dgm:t>
    </dgm:pt>
    <dgm:pt modelId="{3A326AA0-3D82-4D9A-B40E-D32663C451B3}" type="parTrans" cxnId="{05F556F3-A6DF-43F2-94F4-FE90032DD936}">
      <dgm:prSet/>
      <dgm:spPr/>
      <dgm:t>
        <a:bodyPr/>
        <a:lstStyle/>
        <a:p>
          <a:endParaRPr lang="en-US"/>
        </a:p>
      </dgm:t>
    </dgm:pt>
    <dgm:pt modelId="{74A20BEC-6F06-4310-890C-BF9EA2ED18D0}" type="sibTrans" cxnId="{05F556F3-A6DF-43F2-94F4-FE90032DD936}">
      <dgm:prSet/>
      <dgm:spPr/>
      <dgm:t>
        <a:bodyPr/>
        <a:lstStyle/>
        <a:p>
          <a:endParaRPr lang="en-US"/>
        </a:p>
      </dgm:t>
    </dgm:pt>
    <dgm:pt modelId="{D8995378-BE50-457A-8C3E-73F91CE9B422}">
      <dgm:prSet/>
      <dgm:spPr/>
      <dgm:t>
        <a:bodyPr/>
        <a:lstStyle/>
        <a:p>
          <a:r>
            <a:rPr lang="en-US" dirty="0"/>
            <a:t>Cost-efficiency of medical institution</a:t>
          </a:r>
        </a:p>
      </dgm:t>
    </dgm:pt>
    <dgm:pt modelId="{1537B7D5-6AA4-4287-8B0A-15AEE80E4022}" type="parTrans" cxnId="{690D5968-9F48-46C9-B4F7-6962DD04404D}">
      <dgm:prSet/>
      <dgm:spPr/>
      <dgm:t>
        <a:bodyPr/>
        <a:lstStyle/>
        <a:p>
          <a:endParaRPr lang="en-US"/>
        </a:p>
      </dgm:t>
    </dgm:pt>
    <dgm:pt modelId="{4475F3F0-FA75-4D78-8722-C700A42CD6A7}" type="sibTrans" cxnId="{690D5968-9F48-46C9-B4F7-6962DD04404D}">
      <dgm:prSet/>
      <dgm:spPr/>
      <dgm:t>
        <a:bodyPr/>
        <a:lstStyle/>
        <a:p>
          <a:endParaRPr lang="en-US"/>
        </a:p>
      </dgm:t>
    </dgm:pt>
    <dgm:pt modelId="{3E7A6169-4CB4-4158-A1B4-E7C914DDDE7B}" type="pres">
      <dgm:prSet presAssocID="{D8235358-624F-4573-A9FF-D2774BD13437}" presName="root" presStyleCnt="0">
        <dgm:presLayoutVars>
          <dgm:dir/>
          <dgm:resizeHandles val="exact"/>
        </dgm:presLayoutVars>
      </dgm:prSet>
      <dgm:spPr/>
    </dgm:pt>
    <dgm:pt modelId="{BCDFA2D5-69F1-4E0C-9AAA-923D4A716070}" type="pres">
      <dgm:prSet presAssocID="{8D6B724F-59FD-4FB1-886A-FF5E66284A11}" presName="compNode" presStyleCnt="0"/>
      <dgm:spPr/>
    </dgm:pt>
    <dgm:pt modelId="{060F4E07-A5A7-41F1-8CAB-FDD774C4A540}" type="pres">
      <dgm:prSet presAssocID="{8D6B724F-59FD-4FB1-886A-FF5E66284A11}" presName="bgRect" presStyleLbl="bgShp" presStyleIdx="0" presStyleCnt="3"/>
      <dgm:spPr/>
    </dgm:pt>
    <dgm:pt modelId="{1DDA46E7-A0F8-4063-AC48-27D70414536D}" type="pres">
      <dgm:prSet presAssocID="{8D6B724F-59FD-4FB1-886A-FF5E66284A11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6F329D6F-DDE6-4C90-98BD-D4AF4371C1C6}" type="pres">
      <dgm:prSet presAssocID="{8D6B724F-59FD-4FB1-886A-FF5E66284A11}" presName="spaceRect" presStyleCnt="0"/>
      <dgm:spPr/>
    </dgm:pt>
    <dgm:pt modelId="{542E1E51-180B-4D35-8837-25CBB4454AD1}" type="pres">
      <dgm:prSet presAssocID="{8D6B724F-59FD-4FB1-886A-FF5E66284A11}" presName="parTx" presStyleLbl="revTx" presStyleIdx="0" presStyleCnt="3">
        <dgm:presLayoutVars>
          <dgm:chMax val="0"/>
          <dgm:chPref val="0"/>
        </dgm:presLayoutVars>
      </dgm:prSet>
      <dgm:spPr/>
    </dgm:pt>
    <dgm:pt modelId="{39787C4D-07D3-4586-93E2-EB14DCE34A92}" type="pres">
      <dgm:prSet presAssocID="{C24AB4FB-D14C-4D33-B56B-401E3745F893}" presName="sibTrans" presStyleCnt="0"/>
      <dgm:spPr/>
    </dgm:pt>
    <dgm:pt modelId="{DE88D4F1-4386-4FD9-B177-A86A75020BA5}" type="pres">
      <dgm:prSet presAssocID="{D2EEAA1E-E918-4BAF-B7FA-6334BC69AA4A}" presName="compNode" presStyleCnt="0"/>
      <dgm:spPr/>
    </dgm:pt>
    <dgm:pt modelId="{E7FD95AC-4AC9-420B-B598-B185332BA97C}" type="pres">
      <dgm:prSet presAssocID="{D2EEAA1E-E918-4BAF-B7FA-6334BC69AA4A}" presName="bgRect" presStyleLbl="bgShp" presStyleIdx="1" presStyleCnt="3"/>
      <dgm:spPr/>
    </dgm:pt>
    <dgm:pt modelId="{FA140C68-271E-43EC-9C6E-17C7C991819D}" type="pres">
      <dgm:prSet presAssocID="{D2EEAA1E-E918-4BAF-B7FA-6334BC69AA4A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 List"/>
        </a:ext>
      </dgm:extLst>
    </dgm:pt>
    <dgm:pt modelId="{2537E69D-4A31-4DA0-A6CD-09F7EADFD870}" type="pres">
      <dgm:prSet presAssocID="{D2EEAA1E-E918-4BAF-B7FA-6334BC69AA4A}" presName="spaceRect" presStyleCnt="0"/>
      <dgm:spPr/>
    </dgm:pt>
    <dgm:pt modelId="{19BF81AC-5B16-458F-BA0A-1BEDA2569B56}" type="pres">
      <dgm:prSet presAssocID="{D2EEAA1E-E918-4BAF-B7FA-6334BC69AA4A}" presName="parTx" presStyleLbl="revTx" presStyleIdx="1" presStyleCnt="3">
        <dgm:presLayoutVars>
          <dgm:chMax val="0"/>
          <dgm:chPref val="0"/>
        </dgm:presLayoutVars>
      </dgm:prSet>
      <dgm:spPr/>
    </dgm:pt>
    <dgm:pt modelId="{A23ACC14-7545-4EAF-BF89-C8DB3CD6F207}" type="pres">
      <dgm:prSet presAssocID="{74A20BEC-6F06-4310-890C-BF9EA2ED18D0}" presName="sibTrans" presStyleCnt="0"/>
      <dgm:spPr/>
    </dgm:pt>
    <dgm:pt modelId="{6956D42F-0BDA-4E38-ADBD-1B897F7A6847}" type="pres">
      <dgm:prSet presAssocID="{D8995378-BE50-457A-8C3E-73F91CE9B422}" presName="compNode" presStyleCnt="0"/>
      <dgm:spPr/>
    </dgm:pt>
    <dgm:pt modelId="{CB0483D4-8ECE-4F37-8C69-25908B64C529}" type="pres">
      <dgm:prSet presAssocID="{D8995378-BE50-457A-8C3E-73F91CE9B422}" presName="bgRect" presStyleLbl="bgShp" presStyleIdx="2" presStyleCnt="3"/>
      <dgm:spPr/>
    </dgm:pt>
    <dgm:pt modelId="{07DB9830-8218-49C7-82F6-8D409C5D3114}" type="pres">
      <dgm:prSet presAssocID="{D8995378-BE50-457A-8C3E-73F91CE9B422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F1CB8CFB-DC58-4992-9A15-CA4337CC67BE}" type="pres">
      <dgm:prSet presAssocID="{D8995378-BE50-457A-8C3E-73F91CE9B422}" presName="spaceRect" presStyleCnt="0"/>
      <dgm:spPr/>
    </dgm:pt>
    <dgm:pt modelId="{FB7B6230-7CBA-420D-BDD5-D2262407DFEA}" type="pres">
      <dgm:prSet presAssocID="{D8995378-BE50-457A-8C3E-73F91CE9B422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690D5968-9F48-46C9-B4F7-6962DD04404D}" srcId="{D8235358-624F-4573-A9FF-D2774BD13437}" destId="{D8995378-BE50-457A-8C3E-73F91CE9B422}" srcOrd="2" destOrd="0" parTransId="{1537B7D5-6AA4-4287-8B0A-15AEE80E4022}" sibTransId="{4475F3F0-FA75-4D78-8722-C700A42CD6A7}"/>
    <dgm:cxn modelId="{E6093475-838C-4CD6-A140-CDE35D2C8ABD}" type="presOf" srcId="{D8995378-BE50-457A-8C3E-73F91CE9B422}" destId="{FB7B6230-7CBA-420D-BDD5-D2262407DFEA}" srcOrd="0" destOrd="0" presId="urn:microsoft.com/office/officeart/2018/2/layout/IconVerticalSolidList"/>
    <dgm:cxn modelId="{0728047D-0564-4A8E-8DD2-94702F1D2F31}" type="presOf" srcId="{8D6B724F-59FD-4FB1-886A-FF5E66284A11}" destId="{542E1E51-180B-4D35-8837-25CBB4454AD1}" srcOrd="0" destOrd="0" presId="urn:microsoft.com/office/officeart/2018/2/layout/IconVerticalSolidList"/>
    <dgm:cxn modelId="{071CEA94-C7CB-48A0-BECE-3ECFC5DAC405}" type="presOf" srcId="{D2EEAA1E-E918-4BAF-B7FA-6334BC69AA4A}" destId="{19BF81AC-5B16-458F-BA0A-1BEDA2569B56}" srcOrd="0" destOrd="0" presId="urn:microsoft.com/office/officeart/2018/2/layout/IconVerticalSolidList"/>
    <dgm:cxn modelId="{A7268BAD-E0C5-49D0-97CE-F9EF24BFD470}" srcId="{D8235358-624F-4573-A9FF-D2774BD13437}" destId="{8D6B724F-59FD-4FB1-886A-FF5E66284A11}" srcOrd="0" destOrd="0" parTransId="{D4E9D914-322F-4976-8053-E2BD692B8DB2}" sibTransId="{C24AB4FB-D14C-4D33-B56B-401E3745F893}"/>
    <dgm:cxn modelId="{025AACB7-4006-4630-9CA7-CC83430EF135}" type="presOf" srcId="{D8235358-624F-4573-A9FF-D2774BD13437}" destId="{3E7A6169-4CB4-4158-A1B4-E7C914DDDE7B}" srcOrd="0" destOrd="0" presId="urn:microsoft.com/office/officeart/2018/2/layout/IconVerticalSolidList"/>
    <dgm:cxn modelId="{05F556F3-A6DF-43F2-94F4-FE90032DD936}" srcId="{D8235358-624F-4573-A9FF-D2774BD13437}" destId="{D2EEAA1E-E918-4BAF-B7FA-6334BC69AA4A}" srcOrd="1" destOrd="0" parTransId="{3A326AA0-3D82-4D9A-B40E-D32663C451B3}" sibTransId="{74A20BEC-6F06-4310-890C-BF9EA2ED18D0}"/>
    <dgm:cxn modelId="{2E9BCE30-5331-4334-98C9-135249172323}" type="presParOf" srcId="{3E7A6169-4CB4-4158-A1B4-E7C914DDDE7B}" destId="{BCDFA2D5-69F1-4E0C-9AAA-923D4A716070}" srcOrd="0" destOrd="0" presId="urn:microsoft.com/office/officeart/2018/2/layout/IconVerticalSolidList"/>
    <dgm:cxn modelId="{6EAAE6C9-47E8-45E0-8581-7074A64256DD}" type="presParOf" srcId="{BCDFA2D5-69F1-4E0C-9AAA-923D4A716070}" destId="{060F4E07-A5A7-41F1-8CAB-FDD774C4A540}" srcOrd="0" destOrd="0" presId="urn:microsoft.com/office/officeart/2018/2/layout/IconVerticalSolidList"/>
    <dgm:cxn modelId="{B5290F23-14DA-49AB-B9A5-91740DE4DD08}" type="presParOf" srcId="{BCDFA2D5-69F1-4E0C-9AAA-923D4A716070}" destId="{1DDA46E7-A0F8-4063-AC48-27D70414536D}" srcOrd="1" destOrd="0" presId="urn:microsoft.com/office/officeart/2018/2/layout/IconVerticalSolidList"/>
    <dgm:cxn modelId="{BC5D8AEB-8E9E-4AE2-8529-0505FC912945}" type="presParOf" srcId="{BCDFA2D5-69F1-4E0C-9AAA-923D4A716070}" destId="{6F329D6F-DDE6-4C90-98BD-D4AF4371C1C6}" srcOrd="2" destOrd="0" presId="urn:microsoft.com/office/officeart/2018/2/layout/IconVerticalSolidList"/>
    <dgm:cxn modelId="{5F7E9BF3-A7F9-42F3-A2F3-751C031E31F3}" type="presParOf" srcId="{BCDFA2D5-69F1-4E0C-9AAA-923D4A716070}" destId="{542E1E51-180B-4D35-8837-25CBB4454AD1}" srcOrd="3" destOrd="0" presId="urn:microsoft.com/office/officeart/2018/2/layout/IconVerticalSolidList"/>
    <dgm:cxn modelId="{1AB0163D-4C58-4C98-89B6-6110F68D2035}" type="presParOf" srcId="{3E7A6169-4CB4-4158-A1B4-E7C914DDDE7B}" destId="{39787C4D-07D3-4586-93E2-EB14DCE34A92}" srcOrd="1" destOrd="0" presId="urn:microsoft.com/office/officeart/2018/2/layout/IconVerticalSolidList"/>
    <dgm:cxn modelId="{99856A10-D1B8-4C06-B577-917FF3F8C1DB}" type="presParOf" srcId="{3E7A6169-4CB4-4158-A1B4-E7C914DDDE7B}" destId="{DE88D4F1-4386-4FD9-B177-A86A75020BA5}" srcOrd="2" destOrd="0" presId="urn:microsoft.com/office/officeart/2018/2/layout/IconVerticalSolidList"/>
    <dgm:cxn modelId="{370D9A97-A8DF-4AFB-8A94-57EBF5B2501B}" type="presParOf" srcId="{DE88D4F1-4386-4FD9-B177-A86A75020BA5}" destId="{E7FD95AC-4AC9-420B-B598-B185332BA97C}" srcOrd="0" destOrd="0" presId="urn:microsoft.com/office/officeart/2018/2/layout/IconVerticalSolidList"/>
    <dgm:cxn modelId="{9240B4EE-750B-4DC6-8B2F-93820607C648}" type="presParOf" srcId="{DE88D4F1-4386-4FD9-B177-A86A75020BA5}" destId="{FA140C68-271E-43EC-9C6E-17C7C991819D}" srcOrd="1" destOrd="0" presId="urn:microsoft.com/office/officeart/2018/2/layout/IconVerticalSolidList"/>
    <dgm:cxn modelId="{E3D728DE-2916-4B7D-83C0-0BCAD430F2DD}" type="presParOf" srcId="{DE88D4F1-4386-4FD9-B177-A86A75020BA5}" destId="{2537E69D-4A31-4DA0-A6CD-09F7EADFD870}" srcOrd="2" destOrd="0" presId="urn:microsoft.com/office/officeart/2018/2/layout/IconVerticalSolidList"/>
    <dgm:cxn modelId="{166EB390-660E-4AC7-952D-71D11AD97D41}" type="presParOf" srcId="{DE88D4F1-4386-4FD9-B177-A86A75020BA5}" destId="{19BF81AC-5B16-458F-BA0A-1BEDA2569B56}" srcOrd="3" destOrd="0" presId="urn:microsoft.com/office/officeart/2018/2/layout/IconVerticalSolidList"/>
    <dgm:cxn modelId="{198EF447-545E-433A-9F97-15EE71971276}" type="presParOf" srcId="{3E7A6169-4CB4-4158-A1B4-E7C914DDDE7B}" destId="{A23ACC14-7545-4EAF-BF89-C8DB3CD6F207}" srcOrd="3" destOrd="0" presId="urn:microsoft.com/office/officeart/2018/2/layout/IconVerticalSolidList"/>
    <dgm:cxn modelId="{DE2B6156-7AAF-4139-A588-266360B45AE8}" type="presParOf" srcId="{3E7A6169-4CB4-4158-A1B4-E7C914DDDE7B}" destId="{6956D42F-0BDA-4E38-ADBD-1B897F7A6847}" srcOrd="4" destOrd="0" presId="urn:microsoft.com/office/officeart/2018/2/layout/IconVerticalSolidList"/>
    <dgm:cxn modelId="{4DBB541C-C61C-4AD2-8414-6751029DBD2A}" type="presParOf" srcId="{6956D42F-0BDA-4E38-ADBD-1B897F7A6847}" destId="{CB0483D4-8ECE-4F37-8C69-25908B64C529}" srcOrd="0" destOrd="0" presId="urn:microsoft.com/office/officeart/2018/2/layout/IconVerticalSolidList"/>
    <dgm:cxn modelId="{2A2F6B93-3355-4D1D-B1ED-B2AC57A91690}" type="presParOf" srcId="{6956D42F-0BDA-4E38-ADBD-1B897F7A6847}" destId="{07DB9830-8218-49C7-82F6-8D409C5D3114}" srcOrd="1" destOrd="0" presId="urn:microsoft.com/office/officeart/2018/2/layout/IconVerticalSolidList"/>
    <dgm:cxn modelId="{D6275F98-1DEF-459D-9FE6-9F71530CC3FA}" type="presParOf" srcId="{6956D42F-0BDA-4E38-ADBD-1B897F7A6847}" destId="{F1CB8CFB-DC58-4992-9A15-CA4337CC67BE}" srcOrd="2" destOrd="0" presId="urn:microsoft.com/office/officeart/2018/2/layout/IconVerticalSolidList"/>
    <dgm:cxn modelId="{36B111D2-3727-4E50-AB6D-6FB5D3381F55}" type="presParOf" srcId="{6956D42F-0BDA-4E38-ADBD-1B897F7A6847}" destId="{FB7B6230-7CBA-420D-BDD5-D2262407DFEA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A255F14-D6C1-4575-A91B-81B21F74D218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61DD57B7-8840-4CE1-AD71-30B4DAB18DF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Quicken response-time for diagnosis</a:t>
          </a:r>
        </a:p>
      </dgm:t>
    </dgm:pt>
    <dgm:pt modelId="{A01C41B7-6CC3-499B-80C7-472DF57CFCE4}" type="parTrans" cxnId="{AF7AC7D2-3AAD-437D-8322-09B66C23FDEE}">
      <dgm:prSet/>
      <dgm:spPr/>
      <dgm:t>
        <a:bodyPr/>
        <a:lstStyle/>
        <a:p>
          <a:endParaRPr lang="en-US"/>
        </a:p>
      </dgm:t>
    </dgm:pt>
    <dgm:pt modelId="{849053A6-B67E-4585-92C1-7C198C7B221C}" type="sibTrans" cxnId="{AF7AC7D2-3AAD-437D-8322-09B66C23FDEE}">
      <dgm:prSet/>
      <dgm:spPr/>
      <dgm:t>
        <a:bodyPr/>
        <a:lstStyle/>
        <a:p>
          <a:endParaRPr lang="en-US"/>
        </a:p>
      </dgm:t>
    </dgm:pt>
    <dgm:pt modelId="{1E9CCC77-FB73-4326-A641-0784AE97554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Streamline diagnosing procedure</a:t>
          </a:r>
        </a:p>
      </dgm:t>
    </dgm:pt>
    <dgm:pt modelId="{00186AFE-65DC-4EB1-8614-DAACC683A9C0}" type="parTrans" cxnId="{F38398CA-B2D5-4900-A508-35ED800B0314}">
      <dgm:prSet/>
      <dgm:spPr/>
      <dgm:t>
        <a:bodyPr/>
        <a:lstStyle/>
        <a:p>
          <a:endParaRPr lang="en-US"/>
        </a:p>
      </dgm:t>
    </dgm:pt>
    <dgm:pt modelId="{6EE188CD-1E8E-4668-A5BD-79CF6E953BE0}" type="sibTrans" cxnId="{F38398CA-B2D5-4900-A508-35ED800B0314}">
      <dgm:prSet/>
      <dgm:spPr/>
      <dgm:t>
        <a:bodyPr/>
        <a:lstStyle/>
        <a:p>
          <a:endParaRPr lang="en-US"/>
        </a:p>
      </dgm:t>
    </dgm:pt>
    <dgm:pt modelId="{5D843DC1-8FD2-4FF1-AD83-6DD2DA6EFF2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Increased ROI for the medical institution</a:t>
          </a:r>
        </a:p>
      </dgm:t>
    </dgm:pt>
    <dgm:pt modelId="{4346E6F6-2626-408B-BBA7-AB412FF7E8F4}" type="parTrans" cxnId="{901F1830-468C-49C7-BAD8-6DC848A7A7B5}">
      <dgm:prSet/>
      <dgm:spPr/>
      <dgm:t>
        <a:bodyPr/>
        <a:lstStyle/>
        <a:p>
          <a:endParaRPr lang="en-US"/>
        </a:p>
      </dgm:t>
    </dgm:pt>
    <dgm:pt modelId="{A431F940-E369-4172-B2A1-52F541E55D3C}" type="sibTrans" cxnId="{901F1830-468C-49C7-BAD8-6DC848A7A7B5}">
      <dgm:prSet/>
      <dgm:spPr/>
      <dgm:t>
        <a:bodyPr/>
        <a:lstStyle/>
        <a:p>
          <a:endParaRPr lang="en-US"/>
        </a:p>
      </dgm:t>
    </dgm:pt>
    <dgm:pt modelId="{132034CA-A2B6-4434-852F-39D473F77E2D}" type="pres">
      <dgm:prSet presAssocID="{AA255F14-D6C1-4575-A91B-81B21F74D218}" presName="root" presStyleCnt="0">
        <dgm:presLayoutVars>
          <dgm:dir/>
          <dgm:resizeHandles val="exact"/>
        </dgm:presLayoutVars>
      </dgm:prSet>
      <dgm:spPr/>
    </dgm:pt>
    <dgm:pt modelId="{653AE50A-E251-4225-A9EA-9BF76F2C7319}" type="pres">
      <dgm:prSet presAssocID="{61DD57B7-8840-4CE1-AD71-30B4DAB18DF7}" presName="compNode" presStyleCnt="0"/>
      <dgm:spPr/>
    </dgm:pt>
    <dgm:pt modelId="{4B6207E3-A318-4D0C-A4A3-29B892B3F4F8}" type="pres">
      <dgm:prSet presAssocID="{61DD57B7-8840-4CE1-AD71-30B4DAB18DF7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ourglass"/>
        </a:ext>
      </dgm:extLst>
    </dgm:pt>
    <dgm:pt modelId="{3CA33BC7-227E-4F51-82B7-9A1DB3245751}" type="pres">
      <dgm:prSet presAssocID="{61DD57B7-8840-4CE1-AD71-30B4DAB18DF7}" presName="spaceRect" presStyleCnt="0"/>
      <dgm:spPr/>
    </dgm:pt>
    <dgm:pt modelId="{453E1F9A-962A-435E-BEF0-02FF0C29C5A4}" type="pres">
      <dgm:prSet presAssocID="{61DD57B7-8840-4CE1-AD71-30B4DAB18DF7}" presName="textRect" presStyleLbl="revTx" presStyleIdx="0" presStyleCnt="3">
        <dgm:presLayoutVars>
          <dgm:chMax val="1"/>
          <dgm:chPref val="1"/>
        </dgm:presLayoutVars>
      </dgm:prSet>
      <dgm:spPr/>
    </dgm:pt>
    <dgm:pt modelId="{8861340E-B5F9-47CA-8C5A-95F75886826B}" type="pres">
      <dgm:prSet presAssocID="{849053A6-B67E-4585-92C1-7C198C7B221C}" presName="sibTrans" presStyleCnt="0"/>
      <dgm:spPr/>
    </dgm:pt>
    <dgm:pt modelId="{642D5F89-3786-4C1F-B1FF-7DAE4D260D81}" type="pres">
      <dgm:prSet presAssocID="{1E9CCC77-FB73-4326-A641-0784AE97554E}" presName="compNode" presStyleCnt="0"/>
      <dgm:spPr/>
    </dgm:pt>
    <dgm:pt modelId="{01B0BE4C-504F-4B87-907F-E7053D21F28B}" type="pres">
      <dgm:prSet presAssocID="{1E9CCC77-FB73-4326-A641-0784AE97554E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CD906054-6194-4687-AC62-8614FCEEA2D8}" type="pres">
      <dgm:prSet presAssocID="{1E9CCC77-FB73-4326-A641-0784AE97554E}" presName="spaceRect" presStyleCnt="0"/>
      <dgm:spPr/>
    </dgm:pt>
    <dgm:pt modelId="{D2A090DF-30C6-445A-95F2-1D7B61A9A418}" type="pres">
      <dgm:prSet presAssocID="{1E9CCC77-FB73-4326-A641-0784AE97554E}" presName="textRect" presStyleLbl="revTx" presStyleIdx="1" presStyleCnt="3">
        <dgm:presLayoutVars>
          <dgm:chMax val="1"/>
          <dgm:chPref val="1"/>
        </dgm:presLayoutVars>
      </dgm:prSet>
      <dgm:spPr/>
    </dgm:pt>
    <dgm:pt modelId="{5CE10637-B13D-4071-85C3-DEC3414DED39}" type="pres">
      <dgm:prSet presAssocID="{6EE188CD-1E8E-4668-A5BD-79CF6E953BE0}" presName="sibTrans" presStyleCnt="0"/>
      <dgm:spPr/>
    </dgm:pt>
    <dgm:pt modelId="{EBA2AD4C-812E-4D4D-92EB-63E92A9EFAAE}" type="pres">
      <dgm:prSet presAssocID="{5D843DC1-8FD2-4FF1-AD83-6DD2DA6EFF2C}" presName="compNode" presStyleCnt="0"/>
      <dgm:spPr/>
    </dgm:pt>
    <dgm:pt modelId="{51251788-A568-49A4-9DBD-72B7E3AA5F47}" type="pres">
      <dgm:prSet presAssocID="{5D843DC1-8FD2-4FF1-AD83-6DD2DA6EFF2C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graph with upward trend"/>
        </a:ext>
      </dgm:extLst>
    </dgm:pt>
    <dgm:pt modelId="{0349A5DC-31E3-42C8-AF0D-1A8D7E323709}" type="pres">
      <dgm:prSet presAssocID="{5D843DC1-8FD2-4FF1-AD83-6DD2DA6EFF2C}" presName="spaceRect" presStyleCnt="0"/>
      <dgm:spPr/>
    </dgm:pt>
    <dgm:pt modelId="{8D34586A-7440-4722-9D46-83AEB9424A29}" type="pres">
      <dgm:prSet presAssocID="{5D843DC1-8FD2-4FF1-AD83-6DD2DA6EFF2C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901F1830-468C-49C7-BAD8-6DC848A7A7B5}" srcId="{AA255F14-D6C1-4575-A91B-81B21F74D218}" destId="{5D843DC1-8FD2-4FF1-AD83-6DD2DA6EFF2C}" srcOrd="2" destOrd="0" parTransId="{4346E6F6-2626-408B-BBA7-AB412FF7E8F4}" sibTransId="{A431F940-E369-4172-B2A1-52F541E55D3C}"/>
    <dgm:cxn modelId="{248FD640-1933-224C-9503-913F8D04B7FE}" type="presOf" srcId="{5D843DC1-8FD2-4FF1-AD83-6DD2DA6EFF2C}" destId="{8D34586A-7440-4722-9D46-83AEB9424A29}" srcOrd="0" destOrd="0" presId="urn:microsoft.com/office/officeart/2018/2/layout/IconLabelList"/>
    <dgm:cxn modelId="{3B2F03A3-BD45-254E-BCAF-5F4E14070034}" type="presOf" srcId="{61DD57B7-8840-4CE1-AD71-30B4DAB18DF7}" destId="{453E1F9A-962A-435E-BEF0-02FF0C29C5A4}" srcOrd="0" destOrd="0" presId="urn:microsoft.com/office/officeart/2018/2/layout/IconLabelList"/>
    <dgm:cxn modelId="{9253A2A9-C972-C642-8AB7-89AC462F682A}" type="presOf" srcId="{1E9CCC77-FB73-4326-A641-0784AE97554E}" destId="{D2A090DF-30C6-445A-95F2-1D7B61A9A418}" srcOrd="0" destOrd="0" presId="urn:microsoft.com/office/officeart/2018/2/layout/IconLabelList"/>
    <dgm:cxn modelId="{F38398CA-B2D5-4900-A508-35ED800B0314}" srcId="{AA255F14-D6C1-4575-A91B-81B21F74D218}" destId="{1E9CCC77-FB73-4326-A641-0784AE97554E}" srcOrd="1" destOrd="0" parTransId="{00186AFE-65DC-4EB1-8614-DAACC683A9C0}" sibTransId="{6EE188CD-1E8E-4668-A5BD-79CF6E953BE0}"/>
    <dgm:cxn modelId="{AF7AC7D2-3AAD-437D-8322-09B66C23FDEE}" srcId="{AA255F14-D6C1-4575-A91B-81B21F74D218}" destId="{61DD57B7-8840-4CE1-AD71-30B4DAB18DF7}" srcOrd="0" destOrd="0" parTransId="{A01C41B7-6CC3-499B-80C7-472DF57CFCE4}" sibTransId="{849053A6-B67E-4585-92C1-7C198C7B221C}"/>
    <dgm:cxn modelId="{9472F3FA-CBC6-8848-BF94-D186475B400D}" type="presOf" srcId="{AA255F14-D6C1-4575-A91B-81B21F74D218}" destId="{132034CA-A2B6-4434-852F-39D473F77E2D}" srcOrd="0" destOrd="0" presId="urn:microsoft.com/office/officeart/2018/2/layout/IconLabelList"/>
    <dgm:cxn modelId="{49CE12FD-4666-464A-B107-47251344CE8D}" type="presParOf" srcId="{132034CA-A2B6-4434-852F-39D473F77E2D}" destId="{653AE50A-E251-4225-A9EA-9BF76F2C7319}" srcOrd="0" destOrd="0" presId="urn:microsoft.com/office/officeart/2018/2/layout/IconLabelList"/>
    <dgm:cxn modelId="{DF850BDF-AC81-FA48-BA3B-7EFAF13C0843}" type="presParOf" srcId="{653AE50A-E251-4225-A9EA-9BF76F2C7319}" destId="{4B6207E3-A318-4D0C-A4A3-29B892B3F4F8}" srcOrd="0" destOrd="0" presId="urn:microsoft.com/office/officeart/2018/2/layout/IconLabelList"/>
    <dgm:cxn modelId="{5F035139-0FF4-E440-B6D3-AC3D7881C3B3}" type="presParOf" srcId="{653AE50A-E251-4225-A9EA-9BF76F2C7319}" destId="{3CA33BC7-227E-4F51-82B7-9A1DB3245751}" srcOrd="1" destOrd="0" presId="urn:microsoft.com/office/officeart/2018/2/layout/IconLabelList"/>
    <dgm:cxn modelId="{622E8EF7-26C3-C94C-81C8-FD0B6A842839}" type="presParOf" srcId="{653AE50A-E251-4225-A9EA-9BF76F2C7319}" destId="{453E1F9A-962A-435E-BEF0-02FF0C29C5A4}" srcOrd="2" destOrd="0" presId="urn:microsoft.com/office/officeart/2018/2/layout/IconLabelList"/>
    <dgm:cxn modelId="{F8631F1B-3D49-B343-8473-A8AD66DA346F}" type="presParOf" srcId="{132034CA-A2B6-4434-852F-39D473F77E2D}" destId="{8861340E-B5F9-47CA-8C5A-95F75886826B}" srcOrd="1" destOrd="0" presId="urn:microsoft.com/office/officeart/2018/2/layout/IconLabelList"/>
    <dgm:cxn modelId="{1E852003-E8A8-9343-89D6-FAAA24AC46DE}" type="presParOf" srcId="{132034CA-A2B6-4434-852F-39D473F77E2D}" destId="{642D5F89-3786-4C1F-B1FF-7DAE4D260D81}" srcOrd="2" destOrd="0" presId="urn:microsoft.com/office/officeart/2018/2/layout/IconLabelList"/>
    <dgm:cxn modelId="{67DBB571-8100-9E40-B4A7-3E78670DE440}" type="presParOf" srcId="{642D5F89-3786-4C1F-B1FF-7DAE4D260D81}" destId="{01B0BE4C-504F-4B87-907F-E7053D21F28B}" srcOrd="0" destOrd="0" presId="urn:microsoft.com/office/officeart/2018/2/layout/IconLabelList"/>
    <dgm:cxn modelId="{F611F610-4777-5641-B7EF-EFAC3D0B0BAA}" type="presParOf" srcId="{642D5F89-3786-4C1F-B1FF-7DAE4D260D81}" destId="{CD906054-6194-4687-AC62-8614FCEEA2D8}" srcOrd="1" destOrd="0" presId="urn:microsoft.com/office/officeart/2018/2/layout/IconLabelList"/>
    <dgm:cxn modelId="{E456FAB9-4238-0445-9B5A-A9F1198D69DA}" type="presParOf" srcId="{642D5F89-3786-4C1F-B1FF-7DAE4D260D81}" destId="{D2A090DF-30C6-445A-95F2-1D7B61A9A418}" srcOrd="2" destOrd="0" presId="urn:microsoft.com/office/officeart/2018/2/layout/IconLabelList"/>
    <dgm:cxn modelId="{0ADD1CCE-0BA5-AC48-8929-2216E1C60124}" type="presParOf" srcId="{132034CA-A2B6-4434-852F-39D473F77E2D}" destId="{5CE10637-B13D-4071-85C3-DEC3414DED39}" srcOrd="3" destOrd="0" presId="urn:microsoft.com/office/officeart/2018/2/layout/IconLabelList"/>
    <dgm:cxn modelId="{1E276020-4B90-2146-B215-70A38188420E}" type="presParOf" srcId="{132034CA-A2B6-4434-852F-39D473F77E2D}" destId="{EBA2AD4C-812E-4D4D-92EB-63E92A9EFAAE}" srcOrd="4" destOrd="0" presId="urn:microsoft.com/office/officeart/2018/2/layout/IconLabelList"/>
    <dgm:cxn modelId="{4F5ACFE0-29CE-3E45-96E8-76F878E920EE}" type="presParOf" srcId="{EBA2AD4C-812E-4D4D-92EB-63E92A9EFAAE}" destId="{51251788-A568-49A4-9DBD-72B7E3AA5F47}" srcOrd="0" destOrd="0" presId="urn:microsoft.com/office/officeart/2018/2/layout/IconLabelList"/>
    <dgm:cxn modelId="{050EE03F-C747-7D43-A0DD-F8D0B8059252}" type="presParOf" srcId="{EBA2AD4C-812E-4D4D-92EB-63E92A9EFAAE}" destId="{0349A5DC-31E3-42C8-AF0D-1A8D7E323709}" srcOrd="1" destOrd="0" presId="urn:microsoft.com/office/officeart/2018/2/layout/IconLabelList"/>
    <dgm:cxn modelId="{96489B3C-8091-A64A-8439-E17C4DEFCECC}" type="presParOf" srcId="{EBA2AD4C-812E-4D4D-92EB-63E92A9EFAAE}" destId="{8D34586A-7440-4722-9D46-83AEB9424A29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C85494F-55A7-4B1C-AD3C-E4B05E1FC3F2}" type="doc">
      <dgm:prSet loTypeId="urn:microsoft.com/office/officeart/2005/8/layout/vProcess5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BE3506C7-38D2-4EE3-B1BA-A1C5A884F718}">
      <dgm:prSet/>
      <dgm:spPr/>
      <dgm:t>
        <a:bodyPr/>
        <a:lstStyle/>
        <a:p>
          <a:r>
            <a:rPr lang="en-US" dirty="0"/>
            <a:t>Obtain: Chest X-Ray Images (Pneumonia) Dataset</a:t>
          </a:r>
        </a:p>
      </dgm:t>
    </dgm:pt>
    <dgm:pt modelId="{1B472D31-9129-4327-BEB9-AA404B4A7320}" type="parTrans" cxnId="{C1B816B4-4B67-48E5-A91F-2812749B0C13}">
      <dgm:prSet/>
      <dgm:spPr/>
      <dgm:t>
        <a:bodyPr/>
        <a:lstStyle/>
        <a:p>
          <a:endParaRPr lang="en-US"/>
        </a:p>
      </dgm:t>
    </dgm:pt>
    <dgm:pt modelId="{2F48CC9B-F76F-465E-A132-F70B9565A5F1}" type="sibTrans" cxnId="{C1B816B4-4B67-48E5-A91F-2812749B0C13}">
      <dgm:prSet/>
      <dgm:spPr/>
      <dgm:t>
        <a:bodyPr/>
        <a:lstStyle/>
        <a:p>
          <a:endParaRPr lang="en-US"/>
        </a:p>
      </dgm:t>
    </dgm:pt>
    <dgm:pt modelId="{B04E4421-CDEB-4ECC-A638-08A8D39F0A34}">
      <dgm:prSet/>
      <dgm:spPr/>
      <dgm:t>
        <a:bodyPr/>
        <a:lstStyle/>
        <a:p>
          <a:r>
            <a:rPr lang="en-US" dirty="0"/>
            <a:t>Scrub: manipulated data using Pandas, NumPy, OS </a:t>
          </a:r>
        </a:p>
      </dgm:t>
    </dgm:pt>
    <dgm:pt modelId="{F0160AD8-322D-4CC5-A92E-5D27BFFE41C2}" type="parTrans" cxnId="{0AB42DC3-0004-4142-9B31-E1A08C998807}">
      <dgm:prSet/>
      <dgm:spPr/>
      <dgm:t>
        <a:bodyPr/>
        <a:lstStyle/>
        <a:p>
          <a:endParaRPr lang="en-US"/>
        </a:p>
      </dgm:t>
    </dgm:pt>
    <dgm:pt modelId="{7D7A0520-50B6-4F59-B616-3B592B14A23D}" type="sibTrans" cxnId="{0AB42DC3-0004-4142-9B31-E1A08C998807}">
      <dgm:prSet/>
      <dgm:spPr/>
      <dgm:t>
        <a:bodyPr/>
        <a:lstStyle/>
        <a:p>
          <a:endParaRPr lang="en-US"/>
        </a:p>
      </dgm:t>
    </dgm:pt>
    <dgm:pt modelId="{A0EBDA3F-9B49-4EA8-9C92-3101B72D276F}">
      <dgm:prSet/>
      <dgm:spPr/>
      <dgm:t>
        <a:bodyPr/>
        <a:lstStyle/>
        <a:p>
          <a:r>
            <a:rPr lang="en-US" dirty="0"/>
            <a:t>Explore: Created visualizations using Matplotlib, Seaborn, Plotly   </a:t>
          </a:r>
        </a:p>
      </dgm:t>
    </dgm:pt>
    <dgm:pt modelId="{3ED0977F-A0E5-438C-ABA9-0463DEF2A0A4}" type="parTrans" cxnId="{EF613D1B-5F0B-40EE-B93E-F6804091E3FB}">
      <dgm:prSet/>
      <dgm:spPr/>
      <dgm:t>
        <a:bodyPr/>
        <a:lstStyle/>
        <a:p>
          <a:endParaRPr lang="en-US"/>
        </a:p>
      </dgm:t>
    </dgm:pt>
    <dgm:pt modelId="{773BD9BF-1E3E-42A1-A2A9-FA5C8586AEB8}" type="sibTrans" cxnId="{EF613D1B-5F0B-40EE-B93E-F6804091E3FB}">
      <dgm:prSet/>
      <dgm:spPr/>
      <dgm:t>
        <a:bodyPr/>
        <a:lstStyle/>
        <a:p>
          <a:endParaRPr lang="en-US"/>
        </a:p>
      </dgm:t>
    </dgm:pt>
    <dgm:pt modelId="{0061DC4B-635D-411E-8073-AD918C0AA194}">
      <dgm:prSet/>
      <dgm:spPr/>
      <dgm:t>
        <a:bodyPr/>
        <a:lstStyle/>
        <a:p>
          <a:r>
            <a:rPr lang="en-US" dirty="0"/>
            <a:t>Model: Keras used to create image classifier neural network</a:t>
          </a:r>
        </a:p>
      </dgm:t>
    </dgm:pt>
    <dgm:pt modelId="{8C008F66-E0F9-40DF-A1F7-A8BFD0B3398D}" type="parTrans" cxnId="{6427CD89-B6A5-4199-94D3-6B57DFF94ED9}">
      <dgm:prSet/>
      <dgm:spPr/>
      <dgm:t>
        <a:bodyPr/>
        <a:lstStyle/>
        <a:p>
          <a:endParaRPr lang="en-US"/>
        </a:p>
      </dgm:t>
    </dgm:pt>
    <dgm:pt modelId="{D120E87F-E2D4-4BFC-952A-47B2FD04615B}" type="sibTrans" cxnId="{6427CD89-B6A5-4199-94D3-6B57DFF94ED9}">
      <dgm:prSet/>
      <dgm:spPr/>
      <dgm:t>
        <a:bodyPr/>
        <a:lstStyle/>
        <a:p>
          <a:endParaRPr lang="en-US"/>
        </a:p>
      </dgm:t>
    </dgm:pt>
    <dgm:pt modelId="{AF23256A-F0F0-44AB-BDA1-DA8954E2FA6F}">
      <dgm:prSet/>
      <dgm:spPr/>
      <dgm:t>
        <a:bodyPr/>
        <a:lstStyle/>
        <a:p>
          <a:r>
            <a:rPr lang="en-US" dirty="0"/>
            <a:t>Interpret: Drew conclusions from model results </a:t>
          </a:r>
        </a:p>
      </dgm:t>
    </dgm:pt>
    <dgm:pt modelId="{0C387D10-EF18-45EB-A0A6-9E30E9016A8D}" type="parTrans" cxnId="{C56093C9-165A-4B29-88F5-AC45ABFAF3B3}">
      <dgm:prSet/>
      <dgm:spPr/>
      <dgm:t>
        <a:bodyPr/>
        <a:lstStyle/>
        <a:p>
          <a:endParaRPr lang="en-US"/>
        </a:p>
      </dgm:t>
    </dgm:pt>
    <dgm:pt modelId="{467C2C1F-A05A-435C-98E2-906AE5E5ACDE}" type="sibTrans" cxnId="{C56093C9-165A-4B29-88F5-AC45ABFAF3B3}">
      <dgm:prSet/>
      <dgm:spPr/>
      <dgm:t>
        <a:bodyPr/>
        <a:lstStyle/>
        <a:p>
          <a:endParaRPr lang="en-US"/>
        </a:p>
      </dgm:t>
    </dgm:pt>
    <dgm:pt modelId="{D202211B-846F-D14B-9AD1-3B3B42902479}" type="pres">
      <dgm:prSet presAssocID="{EC85494F-55A7-4B1C-AD3C-E4B05E1FC3F2}" presName="outerComposite" presStyleCnt="0">
        <dgm:presLayoutVars>
          <dgm:chMax val="5"/>
          <dgm:dir/>
          <dgm:resizeHandles val="exact"/>
        </dgm:presLayoutVars>
      </dgm:prSet>
      <dgm:spPr/>
    </dgm:pt>
    <dgm:pt modelId="{D5AED4F2-6AB3-E74E-A7FD-08B4E0650057}" type="pres">
      <dgm:prSet presAssocID="{EC85494F-55A7-4B1C-AD3C-E4B05E1FC3F2}" presName="dummyMaxCanvas" presStyleCnt="0">
        <dgm:presLayoutVars/>
      </dgm:prSet>
      <dgm:spPr/>
    </dgm:pt>
    <dgm:pt modelId="{BF1046F3-37D4-6E42-BD60-4993FB57AF16}" type="pres">
      <dgm:prSet presAssocID="{EC85494F-55A7-4B1C-AD3C-E4B05E1FC3F2}" presName="FiveNodes_1" presStyleLbl="node1" presStyleIdx="0" presStyleCnt="5">
        <dgm:presLayoutVars>
          <dgm:bulletEnabled val="1"/>
        </dgm:presLayoutVars>
      </dgm:prSet>
      <dgm:spPr/>
    </dgm:pt>
    <dgm:pt modelId="{D2E99DFF-F252-A14B-95EB-B9E20AAECCA1}" type="pres">
      <dgm:prSet presAssocID="{EC85494F-55A7-4B1C-AD3C-E4B05E1FC3F2}" presName="FiveNodes_2" presStyleLbl="node1" presStyleIdx="1" presStyleCnt="5">
        <dgm:presLayoutVars>
          <dgm:bulletEnabled val="1"/>
        </dgm:presLayoutVars>
      </dgm:prSet>
      <dgm:spPr/>
    </dgm:pt>
    <dgm:pt modelId="{1740DC00-BED8-1F44-AB22-589801AA1A2F}" type="pres">
      <dgm:prSet presAssocID="{EC85494F-55A7-4B1C-AD3C-E4B05E1FC3F2}" presName="FiveNodes_3" presStyleLbl="node1" presStyleIdx="2" presStyleCnt="5">
        <dgm:presLayoutVars>
          <dgm:bulletEnabled val="1"/>
        </dgm:presLayoutVars>
      </dgm:prSet>
      <dgm:spPr/>
    </dgm:pt>
    <dgm:pt modelId="{7F344562-8816-E84B-BDA6-D6A50B4C1EC9}" type="pres">
      <dgm:prSet presAssocID="{EC85494F-55A7-4B1C-AD3C-E4B05E1FC3F2}" presName="FiveNodes_4" presStyleLbl="node1" presStyleIdx="3" presStyleCnt="5">
        <dgm:presLayoutVars>
          <dgm:bulletEnabled val="1"/>
        </dgm:presLayoutVars>
      </dgm:prSet>
      <dgm:spPr/>
    </dgm:pt>
    <dgm:pt modelId="{68E88046-32B6-E345-97FF-BE5465092A00}" type="pres">
      <dgm:prSet presAssocID="{EC85494F-55A7-4B1C-AD3C-E4B05E1FC3F2}" presName="FiveNodes_5" presStyleLbl="node1" presStyleIdx="4" presStyleCnt="5">
        <dgm:presLayoutVars>
          <dgm:bulletEnabled val="1"/>
        </dgm:presLayoutVars>
      </dgm:prSet>
      <dgm:spPr/>
    </dgm:pt>
    <dgm:pt modelId="{B3FD7EC3-5B09-7141-9C87-E62609A69A00}" type="pres">
      <dgm:prSet presAssocID="{EC85494F-55A7-4B1C-AD3C-E4B05E1FC3F2}" presName="FiveConn_1-2" presStyleLbl="fgAccFollowNode1" presStyleIdx="0" presStyleCnt="4">
        <dgm:presLayoutVars>
          <dgm:bulletEnabled val="1"/>
        </dgm:presLayoutVars>
      </dgm:prSet>
      <dgm:spPr/>
    </dgm:pt>
    <dgm:pt modelId="{C81F9D5A-2107-B440-8719-189BDACD98EB}" type="pres">
      <dgm:prSet presAssocID="{EC85494F-55A7-4B1C-AD3C-E4B05E1FC3F2}" presName="FiveConn_2-3" presStyleLbl="fgAccFollowNode1" presStyleIdx="1" presStyleCnt="4">
        <dgm:presLayoutVars>
          <dgm:bulletEnabled val="1"/>
        </dgm:presLayoutVars>
      </dgm:prSet>
      <dgm:spPr/>
    </dgm:pt>
    <dgm:pt modelId="{F96F4D48-4396-5C48-9303-A09B5D7E6031}" type="pres">
      <dgm:prSet presAssocID="{EC85494F-55A7-4B1C-AD3C-E4B05E1FC3F2}" presName="FiveConn_3-4" presStyleLbl="fgAccFollowNode1" presStyleIdx="2" presStyleCnt="4">
        <dgm:presLayoutVars>
          <dgm:bulletEnabled val="1"/>
        </dgm:presLayoutVars>
      </dgm:prSet>
      <dgm:spPr/>
    </dgm:pt>
    <dgm:pt modelId="{EEFC9FF7-E851-2E4C-BAD5-5832299B6070}" type="pres">
      <dgm:prSet presAssocID="{EC85494F-55A7-4B1C-AD3C-E4B05E1FC3F2}" presName="FiveConn_4-5" presStyleLbl="fgAccFollowNode1" presStyleIdx="3" presStyleCnt="4">
        <dgm:presLayoutVars>
          <dgm:bulletEnabled val="1"/>
        </dgm:presLayoutVars>
      </dgm:prSet>
      <dgm:spPr/>
    </dgm:pt>
    <dgm:pt modelId="{EBB273A2-92F8-4141-89B9-70323E8F8189}" type="pres">
      <dgm:prSet presAssocID="{EC85494F-55A7-4B1C-AD3C-E4B05E1FC3F2}" presName="FiveNodes_1_text" presStyleLbl="node1" presStyleIdx="4" presStyleCnt="5">
        <dgm:presLayoutVars>
          <dgm:bulletEnabled val="1"/>
        </dgm:presLayoutVars>
      </dgm:prSet>
      <dgm:spPr/>
    </dgm:pt>
    <dgm:pt modelId="{F3181EED-23FF-8642-BFB8-154F454BA8F8}" type="pres">
      <dgm:prSet presAssocID="{EC85494F-55A7-4B1C-AD3C-E4B05E1FC3F2}" presName="FiveNodes_2_text" presStyleLbl="node1" presStyleIdx="4" presStyleCnt="5">
        <dgm:presLayoutVars>
          <dgm:bulletEnabled val="1"/>
        </dgm:presLayoutVars>
      </dgm:prSet>
      <dgm:spPr/>
    </dgm:pt>
    <dgm:pt modelId="{16419938-B8A3-FB47-8013-8489A2343F0F}" type="pres">
      <dgm:prSet presAssocID="{EC85494F-55A7-4B1C-AD3C-E4B05E1FC3F2}" presName="FiveNodes_3_text" presStyleLbl="node1" presStyleIdx="4" presStyleCnt="5">
        <dgm:presLayoutVars>
          <dgm:bulletEnabled val="1"/>
        </dgm:presLayoutVars>
      </dgm:prSet>
      <dgm:spPr/>
    </dgm:pt>
    <dgm:pt modelId="{9A7FD5EF-5E0A-884E-A10B-20752528B9A8}" type="pres">
      <dgm:prSet presAssocID="{EC85494F-55A7-4B1C-AD3C-E4B05E1FC3F2}" presName="FiveNodes_4_text" presStyleLbl="node1" presStyleIdx="4" presStyleCnt="5">
        <dgm:presLayoutVars>
          <dgm:bulletEnabled val="1"/>
        </dgm:presLayoutVars>
      </dgm:prSet>
      <dgm:spPr/>
    </dgm:pt>
    <dgm:pt modelId="{E8D9016B-6405-8143-AEB5-B6F521F4C114}" type="pres">
      <dgm:prSet presAssocID="{EC85494F-55A7-4B1C-AD3C-E4B05E1FC3F2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B202EA03-3ADF-204A-93C7-9803C8789054}" type="presOf" srcId="{BE3506C7-38D2-4EE3-B1BA-A1C5A884F718}" destId="{BF1046F3-37D4-6E42-BD60-4993FB57AF16}" srcOrd="0" destOrd="0" presId="urn:microsoft.com/office/officeart/2005/8/layout/vProcess5"/>
    <dgm:cxn modelId="{7DE3EE14-88F5-A147-B172-7396E248CEBE}" type="presOf" srcId="{7D7A0520-50B6-4F59-B616-3B592B14A23D}" destId="{C81F9D5A-2107-B440-8719-189BDACD98EB}" srcOrd="0" destOrd="0" presId="urn:microsoft.com/office/officeart/2005/8/layout/vProcess5"/>
    <dgm:cxn modelId="{EF613D1B-5F0B-40EE-B93E-F6804091E3FB}" srcId="{EC85494F-55A7-4B1C-AD3C-E4B05E1FC3F2}" destId="{A0EBDA3F-9B49-4EA8-9C92-3101B72D276F}" srcOrd="2" destOrd="0" parTransId="{3ED0977F-A0E5-438C-ABA9-0463DEF2A0A4}" sibTransId="{773BD9BF-1E3E-42A1-A2A9-FA5C8586AEB8}"/>
    <dgm:cxn modelId="{30435A2A-3815-E54A-A9AF-E3699FEA0C86}" type="presOf" srcId="{0061DC4B-635D-411E-8073-AD918C0AA194}" destId="{7F344562-8816-E84B-BDA6-D6A50B4C1EC9}" srcOrd="0" destOrd="0" presId="urn:microsoft.com/office/officeart/2005/8/layout/vProcess5"/>
    <dgm:cxn modelId="{B6DEDF2A-814F-9945-BDDE-5DDC9C8D4166}" type="presOf" srcId="{B04E4421-CDEB-4ECC-A638-08A8D39F0A34}" destId="{D2E99DFF-F252-A14B-95EB-B9E20AAECCA1}" srcOrd="0" destOrd="0" presId="urn:microsoft.com/office/officeart/2005/8/layout/vProcess5"/>
    <dgm:cxn modelId="{B818D22C-14FD-404B-B8F9-00BEB4766DDB}" type="presOf" srcId="{B04E4421-CDEB-4ECC-A638-08A8D39F0A34}" destId="{F3181EED-23FF-8642-BFB8-154F454BA8F8}" srcOrd="1" destOrd="0" presId="urn:microsoft.com/office/officeart/2005/8/layout/vProcess5"/>
    <dgm:cxn modelId="{05289B31-4AB3-BD4A-B067-4AAD7C2B8A2C}" type="presOf" srcId="{AF23256A-F0F0-44AB-BDA1-DA8954E2FA6F}" destId="{68E88046-32B6-E345-97FF-BE5465092A00}" srcOrd="0" destOrd="0" presId="urn:microsoft.com/office/officeart/2005/8/layout/vProcess5"/>
    <dgm:cxn modelId="{F33BEB4E-AD5D-3041-9EDE-A5353ADE4972}" type="presOf" srcId="{BE3506C7-38D2-4EE3-B1BA-A1C5A884F718}" destId="{EBB273A2-92F8-4141-89B9-70323E8F8189}" srcOrd="1" destOrd="0" presId="urn:microsoft.com/office/officeart/2005/8/layout/vProcess5"/>
    <dgm:cxn modelId="{62F1056F-4B93-BD43-AFA7-5DD9ED97B245}" type="presOf" srcId="{0061DC4B-635D-411E-8073-AD918C0AA194}" destId="{9A7FD5EF-5E0A-884E-A10B-20752528B9A8}" srcOrd="1" destOrd="0" presId="urn:microsoft.com/office/officeart/2005/8/layout/vProcess5"/>
    <dgm:cxn modelId="{3D4DF577-2C55-8B41-BFF8-DAABA35F5713}" type="presOf" srcId="{2F48CC9B-F76F-465E-A132-F70B9565A5F1}" destId="{B3FD7EC3-5B09-7141-9C87-E62609A69A00}" srcOrd="0" destOrd="0" presId="urn:microsoft.com/office/officeart/2005/8/layout/vProcess5"/>
    <dgm:cxn modelId="{A3FBF178-DEDB-F84F-AEF1-E831CCC42261}" type="presOf" srcId="{773BD9BF-1E3E-42A1-A2A9-FA5C8586AEB8}" destId="{F96F4D48-4396-5C48-9303-A09B5D7E6031}" srcOrd="0" destOrd="0" presId="urn:microsoft.com/office/officeart/2005/8/layout/vProcess5"/>
    <dgm:cxn modelId="{6427CD89-B6A5-4199-94D3-6B57DFF94ED9}" srcId="{EC85494F-55A7-4B1C-AD3C-E4B05E1FC3F2}" destId="{0061DC4B-635D-411E-8073-AD918C0AA194}" srcOrd="3" destOrd="0" parTransId="{8C008F66-E0F9-40DF-A1F7-A8BFD0B3398D}" sibTransId="{D120E87F-E2D4-4BFC-952A-47B2FD04615B}"/>
    <dgm:cxn modelId="{45190392-452C-8A4E-BA36-A985CBDEFE46}" type="presOf" srcId="{A0EBDA3F-9B49-4EA8-9C92-3101B72D276F}" destId="{16419938-B8A3-FB47-8013-8489A2343F0F}" srcOrd="1" destOrd="0" presId="urn:microsoft.com/office/officeart/2005/8/layout/vProcess5"/>
    <dgm:cxn modelId="{C1B816B4-4B67-48E5-A91F-2812749B0C13}" srcId="{EC85494F-55A7-4B1C-AD3C-E4B05E1FC3F2}" destId="{BE3506C7-38D2-4EE3-B1BA-A1C5A884F718}" srcOrd="0" destOrd="0" parTransId="{1B472D31-9129-4327-BEB9-AA404B4A7320}" sibTransId="{2F48CC9B-F76F-465E-A132-F70B9565A5F1}"/>
    <dgm:cxn modelId="{0AB42DC3-0004-4142-9B31-E1A08C998807}" srcId="{EC85494F-55A7-4B1C-AD3C-E4B05E1FC3F2}" destId="{B04E4421-CDEB-4ECC-A638-08A8D39F0A34}" srcOrd="1" destOrd="0" parTransId="{F0160AD8-322D-4CC5-A92E-5D27BFFE41C2}" sibTransId="{7D7A0520-50B6-4F59-B616-3B592B14A23D}"/>
    <dgm:cxn modelId="{C56093C9-165A-4B29-88F5-AC45ABFAF3B3}" srcId="{EC85494F-55A7-4B1C-AD3C-E4B05E1FC3F2}" destId="{AF23256A-F0F0-44AB-BDA1-DA8954E2FA6F}" srcOrd="4" destOrd="0" parTransId="{0C387D10-EF18-45EB-A0A6-9E30E9016A8D}" sibTransId="{467C2C1F-A05A-435C-98E2-906AE5E5ACDE}"/>
    <dgm:cxn modelId="{6CDB3ECD-3A82-8440-932A-2A22F171BFE2}" type="presOf" srcId="{A0EBDA3F-9B49-4EA8-9C92-3101B72D276F}" destId="{1740DC00-BED8-1F44-AB22-589801AA1A2F}" srcOrd="0" destOrd="0" presId="urn:microsoft.com/office/officeart/2005/8/layout/vProcess5"/>
    <dgm:cxn modelId="{4E35BDD8-F946-784B-8545-676F923B0699}" type="presOf" srcId="{EC85494F-55A7-4B1C-AD3C-E4B05E1FC3F2}" destId="{D202211B-846F-D14B-9AD1-3B3B42902479}" srcOrd="0" destOrd="0" presId="urn:microsoft.com/office/officeart/2005/8/layout/vProcess5"/>
    <dgm:cxn modelId="{110517DD-00B6-5B42-9BF4-BE63A9D6398F}" type="presOf" srcId="{D120E87F-E2D4-4BFC-952A-47B2FD04615B}" destId="{EEFC9FF7-E851-2E4C-BAD5-5832299B6070}" srcOrd="0" destOrd="0" presId="urn:microsoft.com/office/officeart/2005/8/layout/vProcess5"/>
    <dgm:cxn modelId="{18BCB7EB-4FF0-6A4D-A792-D256FD403133}" type="presOf" srcId="{AF23256A-F0F0-44AB-BDA1-DA8954E2FA6F}" destId="{E8D9016B-6405-8143-AEB5-B6F521F4C114}" srcOrd="1" destOrd="0" presId="urn:microsoft.com/office/officeart/2005/8/layout/vProcess5"/>
    <dgm:cxn modelId="{0289060F-2FD4-D94F-AF17-CDFE030AFC52}" type="presParOf" srcId="{D202211B-846F-D14B-9AD1-3B3B42902479}" destId="{D5AED4F2-6AB3-E74E-A7FD-08B4E0650057}" srcOrd="0" destOrd="0" presId="urn:microsoft.com/office/officeart/2005/8/layout/vProcess5"/>
    <dgm:cxn modelId="{960FBC02-CB9D-D74B-A707-37F857816267}" type="presParOf" srcId="{D202211B-846F-D14B-9AD1-3B3B42902479}" destId="{BF1046F3-37D4-6E42-BD60-4993FB57AF16}" srcOrd="1" destOrd="0" presId="urn:microsoft.com/office/officeart/2005/8/layout/vProcess5"/>
    <dgm:cxn modelId="{F0F34E3A-663A-824B-B786-CC4B871193B4}" type="presParOf" srcId="{D202211B-846F-D14B-9AD1-3B3B42902479}" destId="{D2E99DFF-F252-A14B-95EB-B9E20AAECCA1}" srcOrd="2" destOrd="0" presId="urn:microsoft.com/office/officeart/2005/8/layout/vProcess5"/>
    <dgm:cxn modelId="{FB9AEB49-DAAC-E64C-85C6-5C89D390390F}" type="presParOf" srcId="{D202211B-846F-D14B-9AD1-3B3B42902479}" destId="{1740DC00-BED8-1F44-AB22-589801AA1A2F}" srcOrd="3" destOrd="0" presId="urn:microsoft.com/office/officeart/2005/8/layout/vProcess5"/>
    <dgm:cxn modelId="{14A93372-C04E-1045-AA64-7C8C99B57B74}" type="presParOf" srcId="{D202211B-846F-D14B-9AD1-3B3B42902479}" destId="{7F344562-8816-E84B-BDA6-D6A50B4C1EC9}" srcOrd="4" destOrd="0" presId="urn:microsoft.com/office/officeart/2005/8/layout/vProcess5"/>
    <dgm:cxn modelId="{38E198E7-71EE-E047-8893-A44C6FBE75C4}" type="presParOf" srcId="{D202211B-846F-D14B-9AD1-3B3B42902479}" destId="{68E88046-32B6-E345-97FF-BE5465092A00}" srcOrd="5" destOrd="0" presId="urn:microsoft.com/office/officeart/2005/8/layout/vProcess5"/>
    <dgm:cxn modelId="{FF892D8C-E40E-D04F-ACB1-A54857077686}" type="presParOf" srcId="{D202211B-846F-D14B-9AD1-3B3B42902479}" destId="{B3FD7EC3-5B09-7141-9C87-E62609A69A00}" srcOrd="6" destOrd="0" presId="urn:microsoft.com/office/officeart/2005/8/layout/vProcess5"/>
    <dgm:cxn modelId="{0B5839F3-55A8-3E49-B3CE-CE5E6E6E7042}" type="presParOf" srcId="{D202211B-846F-D14B-9AD1-3B3B42902479}" destId="{C81F9D5A-2107-B440-8719-189BDACD98EB}" srcOrd="7" destOrd="0" presId="urn:microsoft.com/office/officeart/2005/8/layout/vProcess5"/>
    <dgm:cxn modelId="{B25FC98B-FF5D-C047-B240-C03106BCAD23}" type="presParOf" srcId="{D202211B-846F-D14B-9AD1-3B3B42902479}" destId="{F96F4D48-4396-5C48-9303-A09B5D7E6031}" srcOrd="8" destOrd="0" presId="urn:microsoft.com/office/officeart/2005/8/layout/vProcess5"/>
    <dgm:cxn modelId="{5B4BC489-94A2-1D4F-8AAC-0F85EB8982C1}" type="presParOf" srcId="{D202211B-846F-D14B-9AD1-3B3B42902479}" destId="{EEFC9FF7-E851-2E4C-BAD5-5832299B6070}" srcOrd="9" destOrd="0" presId="urn:microsoft.com/office/officeart/2005/8/layout/vProcess5"/>
    <dgm:cxn modelId="{E85C029E-E79D-C847-9C04-96A85C6EC004}" type="presParOf" srcId="{D202211B-846F-D14B-9AD1-3B3B42902479}" destId="{EBB273A2-92F8-4141-89B9-70323E8F8189}" srcOrd="10" destOrd="0" presId="urn:microsoft.com/office/officeart/2005/8/layout/vProcess5"/>
    <dgm:cxn modelId="{B148FB0D-4071-674F-8446-D2DE6CB58CD6}" type="presParOf" srcId="{D202211B-846F-D14B-9AD1-3B3B42902479}" destId="{F3181EED-23FF-8642-BFB8-154F454BA8F8}" srcOrd="11" destOrd="0" presId="urn:microsoft.com/office/officeart/2005/8/layout/vProcess5"/>
    <dgm:cxn modelId="{A07AAD6F-65DC-D246-BE4D-6FB14A30D51F}" type="presParOf" srcId="{D202211B-846F-D14B-9AD1-3B3B42902479}" destId="{16419938-B8A3-FB47-8013-8489A2343F0F}" srcOrd="12" destOrd="0" presId="urn:microsoft.com/office/officeart/2005/8/layout/vProcess5"/>
    <dgm:cxn modelId="{EBACFE05-15D5-674C-8EC6-84B89B6BBFE3}" type="presParOf" srcId="{D202211B-846F-D14B-9AD1-3B3B42902479}" destId="{9A7FD5EF-5E0A-884E-A10B-20752528B9A8}" srcOrd="13" destOrd="0" presId="urn:microsoft.com/office/officeart/2005/8/layout/vProcess5"/>
    <dgm:cxn modelId="{38799556-0E60-2A4B-87A5-823711A1C2AB}" type="presParOf" srcId="{D202211B-846F-D14B-9AD1-3B3B42902479}" destId="{E8D9016B-6405-8143-AEB5-B6F521F4C114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B24D0C7-0833-4E6B-BC11-1D9FBC397A59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617B4B20-F3D0-4CD7-9026-6184E4442B4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solidFill>
                <a:schemeClr val="bg1"/>
              </a:solidFill>
            </a:rPr>
            <a:t>Incorporate neural network</a:t>
          </a:r>
        </a:p>
      </dgm:t>
    </dgm:pt>
    <dgm:pt modelId="{C8723411-35A0-47E2-A7CE-B5811F04E679}" type="parTrans" cxnId="{17F86326-C6B2-4F2E-A4F9-C2EDFB367CCE}">
      <dgm:prSet/>
      <dgm:spPr/>
      <dgm:t>
        <a:bodyPr/>
        <a:lstStyle/>
        <a:p>
          <a:endParaRPr lang="en-US"/>
        </a:p>
      </dgm:t>
    </dgm:pt>
    <dgm:pt modelId="{1CD1142A-D432-41A5-B1BB-0090BC6927A6}" type="sibTrans" cxnId="{17F86326-C6B2-4F2E-A4F9-C2EDFB367CCE}">
      <dgm:prSet/>
      <dgm:spPr/>
      <dgm:t>
        <a:bodyPr/>
        <a:lstStyle/>
        <a:p>
          <a:endParaRPr lang="en-US"/>
        </a:p>
      </dgm:t>
    </dgm:pt>
    <dgm:pt modelId="{E0770E78-225B-48FB-BB3C-D5F978B0C6E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solidFill>
                <a:schemeClr val="bg1"/>
              </a:solidFill>
            </a:rPr>
            <a:t>Allows for quicker response-time </a:t>
          </a:r>
        </a:p>
      </dgm:t>
    </dgm:pt>
    <dgm:pt modelId="{A2CD538C-E1C1-4C8E-A635-46357ACCAA6E}" type="parTrans" cxnId="{7D571FB7-6428-44D8-8FFF-276F137BD4F9}">
      <dgm:prSet/>
      <dgm:spPr/>
      <dgm:t>
        <a:bodyPr/>
        <a:lstStyle/>
        <a:p>
          <a:endParaRPr lang="en-US"/>
        </a:p>
      </dgm:t>
    </dgm:pt>
    <dgm:pt modelId="{E7A5E917-D61A-4877-B0BB-83D14C9132D9}" type="sibTrans" cxnId="{7D571FB7-6428-44D8-8FFF-276F137BD4F9}">
      <dgm:prSet/>
      <dgm:spPr/>
      <dgm:t>
        <a:bodyPr/>
        <a:lstStyle/>
        <a:p>
          <a:endParaRPr lang="en-US"/>
        </a:p>
      </dgm:t>
    </dgm:pt>
    <dgm:pt modelId="{76A2EC49-E0E9-4784-8702-4507E77D982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solidFill>
                <a:schemeClr val="bg1"/>
              </a:solidFill>
            </a:rPr>
            <a:t>Increased customer satisfaction </a:t>
          </a:r>
        </a:p>
      </dgm:t>
    </dgm:pt>
    <dgm:pt modelId="{8B77ACDA-3E2D-40E8-81FB-FDD191008CEF}" type="parTrans" cxnId="{6750676C-BF23-46C3-A81F-240FA494A944}">
      <dgm:prSet/>
      <dgm:spPr/>
      <dgm:t>
        <a:bodyPr/>
        <a:lstStyle/>
        <a:p>
          <a:endParaRPr lang="en-US"/>
        </a:p>
      </dgm:t>
    </dgm:pt>
    <dgm:pt modelId="{E7B7DDAF-F186-4380-BDE1-7BD00C203CDE}" type="sibTrans" cxnId="{6750676C-BF23-46C3-A81F-240FA494A944}">
      <dgm:prSet/>
      <dgm:spPr/>
      <dgm:t>
        <a:bodyPr/>
        <a:lstStyle/>
        <a:p>
          <a:endParaRPr lang="en-US"/>
        </a:p>
      </dgm:t>
    </dgm:pt>
    <dgm:pt modelId="{60DFBB5C-BBE2-475B-9ED4-88D2361BE343}" type="pres">
      <dgm:prSet presAssocID="{3B24D0C7-0833-4E6B-BC11-1D9FBC397A59}" presName="root" presStyleCnt="0">
        <dgm:presLayoutVars>
          <dgm:dir/>
          <dgm:resizeHandles val="exact"/>
        </dgm:presLayoutVars>
      </dgm:prSet>
      <dgm:spPr/>
    </dgm:pt>
    <dgm:pt modelId="{BF2CEECF-E22D-4C19-9F4A-DF5059EE6327}" type="pres">
      <dgm:prSet presAssocID="{617B4B20-F3D0-4CD7-9026-6184E4442B4E}" presName="compNode" presStyleCnt="0"/>
      <dgm:spPr/>
    </dgm:pt>
    <dgm:pt modelId="{49BF415A-CF54-4445-84F1-38C5B322B331}" type="pres">
      <dgm:prSet presAssocID="{617B4B20-F3D0-4CD7-9026-6184E4442B4E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ain"/>
        </a:ext>
      </dgm:extLst>
    </dgm:pt>
    <dgm:pt modelId="{BBEE8CE1-C256-4E22-B635-8C23B8E9B3C6}" type="pres">
      <dgm:prSet presAssocID="{617B4B20-F3D0-4CD7-9026-6184E4442B4E}" presName="spaceRect" presStyleCnt="0"/>
      <dgm:spPr/>
    </dgm:pt>
    <dgm:pt modelId="{B7E924FE-3B9C-4D03-87EE-140D563CC062}" type="pres">
      <dgm:prSet presAssocID="{617B4B20-F3D0-4CD7-9026-6184E4442B4E}" presName="textRect" presStyleLbl="revTx" presStyleIdx="0" presStyleCnt="3">
        <dgm:presLayoutVars>
          <dgm:chMax val="1"/>
          <dgm:chPref val="1"/>
        </dgm:presLayoutVars>
      </dgm:prSet>
      <dgm:spPr/>
    </dgm:pt>
    <dgm:pt modelId="{1C8451F8-6F07-4191-B02D-4DC0A493A96D}" type="pres">
      <dgm:prSet presAssocID="{1CD1142A-D432-41A5-B1BB-0090BC6927A6}" presName="sibTrans" presStyleCnt="0"/>
      <dgm:spPr/>
    </dgm:pt>
    <dgm:pt modelId="{2D2A246E-9E52-453A-B84F-A38846BA91A0}" type="pres">
      <dgm:prSet presAssocID="{E0770E78-225B-48FB-BB3C-D5F978B0C6EE}" presName="compNode" presStyleCnt="0"/>
      <dgm:spPr/>
    </dgm:pt>
    <dgm:pt modelId="{9DA615C3-EB7F-4275-81F1-3FC4700FBBFA}" type="pres">
      <dgm:prSet presAssocID="{E0770E78-225B-48FB-BB3C-D5F978B0C6EE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ily calendar"/>
        </a:ext>
      </dgm:extLst>
    </dgm:pt>
    <dgm:pt modelId="{74C534F1-0149-483A-B8A2-999B34A57F57}" type="pres">
      <dgm:prSet presAssocID="{E0770E78-225B-48FB-BB3C-D5F978B0C6EE}" presName="spaceRect" presStyleCnt="0"/>
      <dgm:spPr/>
    </dgm:pt>
    <dgm:pt modelId="{1CEF4583-3093-4F04-BD3C-EA69767BF4B8}" type="pres">
      <dgm:prSet presAssocID="{E0770E78-225B-48FB-BB3C-D5F978B0C6EE}" presName="textRect" presStyleLbl="revTx" presStyleIdx="1" presStyleCnt="3">
        <dgm:presLayoutVars>
          <dgm:chMax val="1"/>
          <dgm:chPref val="1"/>
        </dgm:presLayoutVars>
      </dgm:prSet>
      <dgm:spPr/>
    </dgm:pt>
    <dgm:pt modelId="{6591BD01-7854-4A1E-BB5A-287FA1BC0ADF}" type="pres">
      <dgm:prSet presAssocID="{E7A5E917-D61A-4877-B0BB-83D14C9132D9}" presName="sibTrans" presStyleCnt="0"/>
      <dgm:spPr/>
    </dgm:pt>
    <dgm:pt modelId="{4BF83003-6998-43EE-8A1B-1786922203A6}" type="pres">
      <dgm:prSet presAssocID="{76A2EC49-E0E9-4784-8702-4507E77D9829}" presName="compNode" presStyleCnt="0"/>
      <dgm:spPr/>
    </dgm:pt>
    <dgm:pt modelId="{2652F4EA-5BDC-4ADF-9D8E-9C703C6AFB37}" type="pres">
      <dgm:prSet presAssocID="{76A2EC49-E0E9-4784-8702-4507E77D9829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siness Growth"/>
        </a:ext>
      </dgm:extLst>
    </dgm:pt>
    <dgm:pt modelId="{07BF5B1A-E1AF-4C4D-B073-433695811C89}" type="pres">
      <dgm:prSet presAssocID="{76A2EC49-E0E9-4784-8702-4507E77D9829}" presName="spaceRect" presStyleCnt="0"/>
      <dgm:spPr/>
    </dgm:pt>
    <dgm:pt modelId="{CA5A67E4-8399-4908-A0A9-7D9E05D75677}" type="pres">
      <dgm:prSet presAssocID="{76A2EC49-E0E9-4784-8702-4507E77D9829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0F1CFE1F-E9A7-B948-ABDE-977F3436884F}" type="presOf" srcId="{3B24D0C7-0833-4E6B-BC11-1D9FBC397A59}" destId="{60DFBB5C-BBE2-475B-9ED4-88D2361BE343}" srcOrd="0" destOrd="0" presId="urn:microsoft.com/office/officeart/2018/2/layout/IconLabelList"/>
    <dgm:cxn modelId="{17F86326-C6B2-4F2E-A4F9-C2EDFB367CCE}" srcId="{3B24D0C7-0833-4E6B-BC11-1D9FBC397A59}" destId="{617B4B20-F3D0-4CD7-9026-6184E4442B4E}" srcOrd="0" destOrd="0" parTransId="{C8723411-35A0-47E2-A7CE-B5811F04E679}" sibTransId="{1CD1142A-D432-41A5-B1BB-0090BC6927A6}"/>
    <dgm:cxn modelId="{425E4F31-EF8B-7C45-919B-DCE4F22C31FC}" type="presOf" srcId="{617B4B20-F3D0-4CD7-9026-6184E4442B4E}" destId="{B7E924FE-3B9C-4D03-87EE-140D563CC062}" srcOrd="0" destOrd="0" presId="urn:microsoft.com/office/officeart/2018/2/layout/IconLabelList"/>
    <dgm:cxn modelId="{3E48CA59-D1FF-9343-92C1-54EB80F13F80}" type="presOf" srcId="{E0770E78-225B-48FB-BB3C-D5F978B0C6EE}" destId="{1CEF4583-3093-4F04-BD3C-EA69767BF4B8}" srcOrd="0" destOrd="0" presId="urn:microsoft.com/office/officeart/2018/2/layout/IconLabelList"/>
    <dgm:cxn modelId="{6750676C-BF23-46C3-A81F-240FA494A944}" srcId="{3B24D0C7-0833-4E6B-BC11-1D9FBC397A59}" destId="{76A2EC49-E0E9-4784-8702-4507E77D9829}" srcOrd="2" destOrd="0" parTransId="{8B77ACDA-3E2D-40E8-81FB-FDD191008CEF}" sibTransId="{E7B7DDAF-F186-4380-BDE1-7BD00C203CDE}"/>
    <dgm:cxn modelId="{7D571FB7-6428-44D8-8FFF-276F137BD4F9}" srcId="{3B24D0C7-0833-4E6B-BC11-1D9FBC397A59}" destId="{E0770E78-225B-48FB-BB3C-D5F978B0C6EE}" srcOrd="1" destOrd="0" parTransId="{A2CD538C-E1C1-4C8E-A635-46357ACCAA6E}" sibTransId="{E7A5E917-D61A-4877-B0BB-83D14C9132D9}"/>
    <dgm:cxn modelId="{E76735CA-A2BD-A742-A474-FD767AAA6296}" type="presOf" srcId="{76A2EC49-E0E9-4784-8702-4507E77D9829}" destId="{CA5A67E4-8399-4908-A0A9-7D9E05D75677}" srcOrd="0" destOrd="0" presId="urn:microsoft.com/office/officeart/2018/2/layout/IconLabelList"/>
    <dgm:cxn modelId="{9141DEEE-DE67-AA42-9419-FC2D01CC868E}" type="presParOf" srcId="{60DFBB5C-BBE2-475B-9ED4-88D2361BE343}" destId="{BF2CEECF-E22D-4C19-9F4A-DF5059EE6327}" srcOrd="0" destOrd="0" presId="urn:microsoft.com/office/officeart/2018/2/layout/IconLabelList"/>
    <dgm:cxn modelId="{D08F876F-3129-2740-BEDD-FD927B03E1A2}" type="presParOf" srcId="{BF2CEECF-E22D-4C19-9F4A-DF5059EE6327}" destId="{49BF415A-CF54-4445-84F1-38C5B322B331}" srcOrd="0" destOrd="0" presId="urn:microsoft.com/office/officeart/2018/2/layout/IconLabelList"/>
    <dgm:cxn modelId="{D31F1DE4-41CE-9D4D-A7AB-9554B84B4512}" type="presParOf" srcId="{BF2CEECF-E22D-4C19-9F4A-DF5059EE6327}" destId="{BBEE8CE1-C256-4E22-B635-8C23B8E9B3C6}" srcOrd="1" destOrd="0" presId="urn:microsoft.com/office/officeart/2018/2/layout/IconLabelList"/>
    <dgm:cxn modelId="{8EE59D00-AD0F-6D43-A5C6-B5A4C82B0044}" type="presParOf" srcId="{BF2CEECF-E22D-4C19-9F4A-DF5059EE6327}" destId="{B7E924FE-3B9C-4D03-87EE-140D563CC062}" srcOrd="2" destOrd="0" presId="urn:microsoft.com/office/officeart/2018/2/layout/IconLabelList"/>
    <dgm:cxn modelId="{CA9FAFCF-BC36-A54E-9E5F-BF0F5349CEFD}" type="presParOf" srcId="{60DFBB5C-BBE2-475B-9ED4-88D2361BE343}" destId="{1C8451F8-6F07-4191-B02D-4DC0A493A96D}" srcOrd="1" destOrd="0" presId="urn:microsoft.com/office/officeart/2018/2/layout/IconLabelList"/>
    <dgm:cxn modelId="{71044DD5-BC9F-F342-95C5-89BCD0CDF5E7}" type="presParOf" srcId="{60DFBB5C-BBE2-475B-9ED4-88D2361BE343}" destId="{2D2A246E-9E52-453A-B84F-A38846BA91A0}" srcOrd="2" destOrd="0" presId="urn:microsoft.com/office/officeart/2018/2/layout/IconLabelList"/>
    <dgm:cxn modelId="{5D8BE968-FE15-FB47-9FD8-6F986F8A2059}" type="presParOf" srcId="{2D2A246E-9E52-453A-B84F-A38846BA91A0}" destId="{9DA615C3-EB7F-4275-81F1-3FC4700FBBFA}" srcOrd="0" destOrd="0" presId="urn:microsoft.com/office/officeart/2018/2/layout/IconLabelList"/>
    <dgm:cxn modelId="{D5D2AF69-2BA6-884A-AD93-9F38988C8106}" type="presParOf" srcId="{2D2A246E-9E52-453A-B84F-A38846BA91A0}" destId="{74C534F1-0149-483A-B8A2-999B34A57F57}" srcOrd="1" destOrd="0" presId="urn:microsoft.com/office/officeart/2018/2/layout/IconLabelList"/>
    <dgm:cxn modelId="{1FC62FCF-1E6E-B14B-A7DE-1FFEB6157B46}" type="presParOf" srcId="{2D2A246E-9E52-453A-B84F-A38846BA91A0}" destId="{1CEF4583-3093-4F04-BD3C-EA69767BF4B8}" srcOrd="2" destOrd="0" presId="urn:microsoft.com/office/officeart/2018/2/layout/IconLabelList"/>
    <dgm:cxn modelId="{B82D5BCC-02D8-0644-AC18-6A28B9DC039A}" type="presParOf" srcId="{60DFBB5C-BBE2-475B-9ED4-88D2361BE343}" destId="{6591BD01-7854-4A1E-BB5A-287FA1BC0ADF}" srcOrd="3" destOrd="0" presId="urn:microsoft.com/office/officeart/2018/2/layout/IconLabelList"/>
    <dgm:cxn modelId="{C37055C3-6A04-CD40-86D3-7CF0425CBA7C}" type="presParOf" srcId="{60DFBB5C-BBE2-475B-9ED4-88D2361BE343}" destId="{4BF83003-6998-43EE-8A1B-1786922203A6}" srcOrd="4" destOrd="0" presId="urn:microsoft.com/office/officeart/2018/2/layout/IconLabelList"/>
    <dgm:cxn modelId="{B06BECA2-FB56-0A42-A49D-34E87B6FAB32}" type="presParOf" srcId="{4BF83003-6998-43EE-8A1B-1786922203A6}" destId="{2652F4EA-5BDC-4ADF-9D8E-9C703C6AFB37}" srcOrd="0" destOrd="0" presId="urn:microsoft.com/office/officeart/2018/2/layout/IconLabelList"/>
    <dgm:cxn modelId="{38F0B7D5-C79B-8949-B57B-19052DE509B3}" type="presParOf" srcId="{4BF83003-6998-43EE-8A1B-1786922203A6}" destId="{07BF5B1A-E1AF-4C4D-B073-433695811C89}" srcOrd="1" destOrd="0" presId="urn:microsoft.com/office/officeart/2018/2/layout/IconLabelList"/>
    <dgm:cxn modelId="{F5A1BE11-D554-5B49-BE16-06AC59E5A99D}" type="presParOf" srcId="{4BF83003-6998-43EE-8A1B-1786922203A6}" destId="{CA5A67E4-8399-4908-A0A9-7D9E05D75677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827FF22-29AE-49E5-A2A2-5CEFB27A01D9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5524EA8F-A1B4-4C81-9E8E-EBA5BF74C37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Feed it as many images as you have access to</a:t>
          </a:r>
        </a:p>
      </dgm:t>
    </dgm:pt>
    <dgm:pt modelId="{EE3E626C-43FB-486F-BE46-C7C0A98D6E1D}" type="parTrans" cxnId="{259BE89B-BE2B-40F4-9C79-D2A53F373719}">
      <dgm:prSet/>
      <dgm:spPr/>
      <dgm:t>
        <a:bodyPr/>
        <a:lstStyle/>
        <a:p>
          <a:endParaRPr lang="en-US"/>
        </a:p>
      </dgm:t>
    </dgm:pt>
    <dgm:pt modelId="{090B48A3-7AF9-43B8-8700-90269A88762B}" type="sibTrans" cxnId="{259BE89B-BE2B-40F4-9C79-D2A53F373719}">
      <dgm:prSet/>
      <dgm:spPr/>
      <dgm:t>
        <a:bodyPr/>
        <a:lstStyle/>
        <a:p>
          <a:endParaRPr lang="en-US"/>
        </a:p>
      </dgm:t>
    </dgm:pt>
    <dgm:pt modelId="{C197EC1D-143E-4C6B-AF17-D710A36409D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Allow the model to work with as much training data as is available </a:t>
          </a:r>
        </a:p>
      </dgm:t>
    </dgm:pt>
    <dgm:pt modelId="{BB4EE39D-F875-4E90-B4CB-9334853E1C34}" type="parTrans" cxnId="{1E361BCA-77A4-4B0F-B8C6-8FAE96E3930F}">
      <dgm:prSet/>
      <dgm:spPr/>
      <dgm:t>
        <a:bodyPr/>
        <a:lstStyle/>
        <a:p>
          <a:endParaRPr lang="en-US"/>
        </a:p>
      </dgm:t>
    </dgm:pt>
    <dgm:pt modelId="{4A21A3F9-B517-44FC-939E-1D274211CD49}" type="sibTrans" cxnId="{1E361BCA-77A4-4B0F-B8C6-8FAE96E3930F}">
      <dgm:prSet/>
      <dgm:spPr/>
      <dgm:t>
        <a:bodyPr/>
        <a:lstStyle/>
        <a:p>
          <a:endParaRPr lang="en-US"/>
        </a:p>
      </dgm:t>
    </dgm:pt>
    <dgm:pt modelId="{90F3FC59-B532-4B08-ADE6-150C37A2C0F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Will automate the diagnosis process</a:t>
          </a:r>
        </a:p>
      </dgm:t>
    </dgm:pt>
    <dgm:pt modelId="{37137A7B-4640-47CC-B10E-7D4DE433E9D7}" type="parTrans" cxnId="{8182C044-28B8-42FE-B9CA-3E8257C9C777}">
      <dgm:prSet/>
      <dgm:spPr/>
      <dgm:t>
        <a:bodyPr/>
        <a:lstStyle/>
        <a:p>
          <a:endParaRPr lang="en-US"/>
        </a:p>
      </dgm:t>
    </dgm:pt>
    <dgm:pt modelId="{4C357BC9-BBB9-4DDE-85E5-0C39FF001B12}" type="sibTrans" cxnId="{8182C044-28B8-42FE-B9CA-3E8257C9C777}">
      <dgm:prSet/>
      <dgm:spPr/>
      <dgm:t>
        <a:bodyPr/>
        <a:lstStyle/>
        <a:p>
          <a:endParaRPr lang="en-US"/>
        </a:p>
      </dgm:t>
    </dgm:pt>
    <dgm:pt modelId="{A317A3A9-19DD-40CC-9E84-589EC34CF1CD}" type="pres">
      <dgm:prSet presAssocID="{D827FF22-29AE-49E5-A2A2-5CEFB27A01D9}" presName="root" presStyleCnt="0">
        <dgm:presLayoutVars>
          <dgm:dir/>
          <dgm:resizeHandles val="exact"/>
        </dgm:presLayoutVars>
      </dgm:prSet>
      <dgm:spPr/>
    </dgm:pt>
    <dgm:pt modelId="{6C7AAB95-08EC-470A-8411-734AF10D329C}" type="pres">
      <dgm:prSet presAssocID="{5524EA8F-A1B4-4C81-9E8E-EBA5BF74C37B}" presName="compNode" presStyleCnt="0"/>
      <dgm:spPr/>
    </dgm:pt>
    <dgm:pt modelId="{28D3C500-D0D4-47D9-97F1-228C38C41FC3}" type="pres">
      <dgm:prSet presAssocID="{5524EA8F-A1B4-4C81-9E8E-EBA5BF74C37B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mera"/>
        </a:ext>
      </dgm:extLst>
    </dgm:pt>
    <dgm:pt modelId="{9B049242-678E-4AE4-98C3-C460F9B05B59}" type="pres">
      <dgm:prSet presAssocID="{5524EA8F-A1B4-4C81-9E8E-EBA5BF74C37B}" presName="spaceRect" presStyleCnt="0"/>
      <dgm:spPr/>
    </dgm:pt>
    <dgm:pt modelId="{52BD98E7-91F4-4C37-B180-944334A7F8E1}" type="pres">
      <dgm:prSet presAssocID="{5524EA8F-A1B4-4C81-9E8E-EBA5BF74C37B}" presName="textRect" presStyleLbl="revTx" presStyleIdx="0" presStyleCnt="3">
        <dgm:presLayoutVars>
          <dgm:chMax val="1"/>
          <dgm:chPref val="1"/>
        </dgm:presLayoutVars>
      </dgm:prSet>
      <dgm:spPr/>
    </dgm:pt>
    <dgm:pt modelId="{6B489603-3AAE-462D-B994-AB41C0C8DD3F}" type="pres">
      <dgm:prSet presAssocID="{090B48A3-7AF9-43B8-8700-90269A88762B}" presName="sibTrans" presStyleCnt="0"/>
      <dgm:spPr/>
    </dgm:pt>
    <dgm:pt modelId="{28E6333B-8A1A-4D04-AAA4-9B9E1D6219AD}" type="pres">
      <dgm:prSet presAssocID="{C197EC1D-143E-4C6B-AF17-D710A36409DB}" presName="compNode" presStyleCnt="0"/>
      <dgm:spPr/>
    </dgm:pt>
    <dgm:pt modelId="{EA036D4E-B96A-4AFE-AEA8-A4D53879CABA}" type="pres">
      <dgm:prSet presAssocID="{C197EC1D-143E-4C6B-AF17-D710A36409DB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3EE6CF6C-8F5E-4C3E-A380-4CE98A455966}" type="pres">
      <dgm:prSet presAssocID="{C197EC1D-143E-4C6B-AF17-D710A36409DB}" presName="spaceRect" presStyleCnt="0"/>
      <dgm:spPr/>
    </dgm:pt>
    <dgm:pt modelId="{177F11F4-F719-43FC-9EE6-67C346C80E73}" type="pres">
      <dgm:prSet presAssocID="{C197EC1D-143E-4C6B-AF17-D710A36409DB}" presName="textRect" presStyleLbl="revTx" presStyleIdx="1" presStyleCnt="3">
        <dgm:presLayoutVars>
          <dgm:chMax val="1"/>
          <dgm:chPref val="1"/>
        </dgm:presLayoutVars>
      </dgm:prSet>
      <dgm:spPr/>
    </dgm:pt>
    <dgm:pt modelId="{922F5D0D-46C7-4A09-A4F2-D4148364C187}" type="pres">
      <dgm:prSet presAssocID="{4A21A3F9-B517-44FC-939E-1D274211CD49}" presName="sibTrans" presStyleCnt="0"/>
      <dgm:spPr/>
    </dgm:pt>
    <dgm:pt modelId="{D52EA4E9-17B6-4F27-9F77-8960A4413881}" type="pres">
      <dgm:prSet presAssocID="{90F3FC59-B532-4B08-ADE6-150C37A2C0FB}" presName="compNode" presStyleCnt="0"/>
      <dgm:spPr/>
    </dgm:pt>
    <dgm:pt modelId="{518B6276-7DF6-4BF1-97C1-B17AD44EE7CB}" type="pres">
      <dgm:prSet presAssocID="{90F3FC59-B532-4B08-ADE6-150C37A2C0FB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 List"/>
        </a:ext>
      </dgm:extLst>
    </dgm:pt>
    <dgm:pt modelId="{D6B7151E-4708-4770-8844-560364B1CAD7}" type="pres">
      <dgm:prSet presAssocID="{90F3FC59-B532-4B08-ADE6-150C37A2C0FB}" presName="spaceRect" presStyleCnt="0"/>
      <dgm:spPr/>
    </dgm:pt>
    <dgm:pt modelId="{A0C7C994-CC31-4F52-8817-C2D97AA2DCD5}" type="pres">
      <dgm:prSet presAssocID="{90F3FC59-B532-4B08-ADE6-150C37A2C0FB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8182C044-28B8-42FE-B9CA-3E8257C9C777}" srcId="{D827FF22-29AE-49E5-A2A2-5CEFB27A01D9}" destId="{90F3FC59-B532-4B08-ADE6-150C37A2C0FB}" srcOrd="2" destOrd="0" parTransId="{37137A7B-4640-47CC-B10E-7D4DE433E9D7}" sibTransId="{4C357BC9-BBB9-4DDE-85E5-0C39FF001B12}"/>
    <dgm:cxn modelId="{F202BF63-B9E2-CA4F-A31E-F8D4E5904D40}" type="presOf" srcId="{C197EC1D-143E-4C6B-AF17-D710A36409DB}" destId="{177F11F4-F719-43FC-9EE6-67C346C80E73}" srcOrd="0" destOrd="0" presId="urn:microsoft.com/office/officeart/2018/2/layout/IconLabelList"/>
    <dgm:cxn modelId="{259BE89B-BE2B-40F4-9C79-D2A53F373719}" srcId="{D827FF22-29AE-49E5-A2A2-5CEFB27A01D9}" destId="{5524EA8F-A1B4-4C81-9E8E-EBA5BF74C37B}" srcOrd="0" destOrd="0" parTransId="{EE3E626C-43FB-486F-BE46-C7C0A98D6E1D}" sibTransId="{090B48A3-7AF9-43B8-8700-90269A88762B}"/>
    <dgm:cxn modelId="{1B3CD0BD-06F4-1D4F-9BE9-E651676D9724}" type="presOf" srcId="{D827FF22-29AE-49E5-A2A2-5CEFB27A01D9}" destId="{A317A3A9-19DD-40CC-9E84-589EC34CF1CD}" srcOrd="0" destOrd="0" presId="urn:microsoft.com/office/officeart/2018/2/layout/IconLabelList"/>
    <dgm:cxn modelId="{1E361BCA-77A4-4B0F-B8C6-8FAE96E3930F}" srcId="{D827FF22-29AE-49E5-A2A2-5CEFB27A01D9}" destId="{C197EC1D-143E-4C6B-AF17-D710A36409DB}" srcOrd="1" destOrd="0" parTransId="{BB4EE39D-F875-4E90-B4CB-9334853E1C34}" sibTransId="{4A21A3F9-B517-44FC-939E-1D274211CD49}"/>
    <dgm:cxn modelId="{670229E8-8E13-DB42-9954-DFEB65D0C88A}" type="presOf" srcId="{90F3FC59-B532-4B08-ADE6-150C37A2C0FB}" destId="{A0C7C994-CC31-4F52-8817-C2D97AA2DCD5}" srcOrd="0" destOrd="0" presId="urn:microsoft.com/office/officeart/2018/2/layout/IconLabelList"/>
    <dgm:cxn modelId="{474392ED-10E0-9D49-BC9D-C24E56500C46}" type="presOf" srcId="{5524EA8F-A1B4-4C81-9E8E-EBA5BF74C37B}" destId="{52BD98E7-91F4-4C37-B180-944334A7F8E1}" srcOrd="0" destOrd="0" presId="urn:microsoft.com/office/officeart/2018/2/layout/IconLabelList"/>
    <dgm:cxn modelId="{7B010DC7-0D11-5E40-8318-E0233308B610}" type="presParOf" srcId="{A317A3A9-19DD-40CC-9E84-589EC34CF1CD}" destId="{6C7AAB95-08EC-470A-8411-734AF10D329C}" srcOrd="0" destOrd="0" presId="urn:microsoft.com/office/officeart/2018/2/layout/IconLabelList"/>
    <dgm:cxn modelId="{1A118959-5619-754F-B091-771F5C8143AF}" type="presParOf" srcId="{6C7AAB95-08EC-470A-8411-734AF10D329C}" destId="{28D3C500-D0D4-47D9-97F1-228C38C41FC3}" srcOrd="0" destOrd="0" presId="urn:microsoft.com/office/officeart/2018/2/layout/IconLabelList"/>
    <dgm:cxn modelId="{F9114700-175D-3A4B-BEE7-2DED4F1034C5}" type="presParOf" srcId="{6C7AAB95-08EC-470A-8411-734AF10D329C}" destId="{9B049242-678E-4AE4-98C3-C460F9B05B59}" srcOrd="1" destOrd="0" presId="urn:microsoft.com/office/officeart/2018/2/layout/IconLabelList"/>
    <dgm:cxn modelId="{35CEB19A-2EF5-7E4A-B331-99B925E8D144}" type="presParOf" srcId="{6C7AAB95-08EC-470A-8411-734AF10D329C}" destId="{52BD98E7-91F4-4C37-B180-944334A7F8E1}" srcOrd="2" destOrd="0" presId="urn:microsoft.com/office/officeart/2018/2/layout/IconLabelList"/>
    <dgm:cxn modelId="{EDA27435-2282-644A-B00D-E37028D72134}" type="presParOf" srcId="{A317A3A9-19DD-40CC-9E84-589EC34CF1CD}" destId="{6B489603-3AAE-462D-B994-AB41C0C8DD3F}" srcOrd="1" destOrd="0" presId="urn:microsoft.com/office/officeart/2018/2/layout/IconLabelList"/>
    <dgm:cxn modelId="{39C1C5DC-3212-BC47-825B-7393DA166632}" type="presParOf" srcId="{A317A3A9-19DD-40CC-9E84-589EC34CF1CD}" destId="{28E6333B-8A1A-4D04-AAA4-9B9E1D6219AD}" srcOrd="2" destOrd="0" presId="urn:microsoft.com/office/officeart/2018/2/layout/IconLabelList"/>
    <dgm:cxn modelId="{B9E2614D-BCBC-A04C-B9D5-B6696BF8FBA8}" type="presParOf" srcId="{28E6333B-8A1A-4D04-AAA4-9B9E1D6219AD}" destId="{EA036D4E-B96A-4AFE-AEA8-A4D53879CABA}" srcOrd="0" destOrd="0" presId="urn:microsoft.com/office/officeart/2018/2/layout/IconLabelList"/>
    <dgm:cxn modelId="{8DD1463B-EF76-9F42-A135-84E49121E8DB}" type="presParOf" srcId="{28E6333B-8A1A-4D04-AAA4-9B9E1D6219AD}" destId="{3EE6CF6C-8F5E-4C3E-A380-4CE98A455966}" srcOrd="1" destOrd="0" presId="urn:microsoft.com/office/officeart/2018/2/layout/IconLabelList"/>
    <dgm:cxn modelId="{41D95745-EBD2-9F43-8E8F-9F137F95BF52}" type="presParOf" srcId="{28E6333B-8A1A-4D04-AAA4-9B9E1D6219AD}" destId="{177F11F4-F719-43FC-9EE6-67C346C80E73}" srcOrd="2" destOrd="0" presId="urn:microsoft.com/office/officeart/2018/2/layout/IconLabelList"/>
    <dgm:cxn modelId="{5A87B5F0-233B-0343-83C8-FE062D3DB037}" type="presParOf" srcId="{A317A3A9-19DD-40CC-9E84-589EC34CF1CD}" destId="{922F5D0D-46C7-4A09-A4F2-D4148364C187}" srcOrd="3" destOrd="0" presId="urn:microsoft.com/office/officeart/2018/2/layout/IconLabelList"/>
    <dgm:cxn modelId="{4B876DAD-835E-2D40-B686-E403F3451EB5}" type="presParOf" srcId="{A317A3A9-19DD-40CC-9E84-589EC34CF1CD}" destId="{D52EA4E9-17B6-4F27-9F77-8960A4413881}" srcOrd="4" destOrd="0" presId="urn:microsoft.com/office/officeart/2018/2/layout/IconLabelList"/>
    <dgm:cxn modelId="{D8CBB7E0-42E3-6A4D-914D-B8EA5979CC03}" type="presParOf" srcId="{D52EA4E9-17B6-4F27-9F77-8960A4413881}" destId="{518B6276-7DF6-4BF1-97C1-B17AD44EE7CB}" srcOrd="0" destOrd="0" presId="urn:microsoft.com/office/officeart/2018/2/layout/IconLabelList"/>
    <dgm:cxn modelId="{EA43AB10-2F49-EE44-BC4E-3D008275B532}" type="presParOf" srcId="{D52EA4E9-17B6-4F27-9F77-8960A4413881}" destId="{D6B7151E-4708-4770-8844-560364B1CAD7}" srcOrd="1" destOrd="0" presId="urn:microsoft.com/office/officeart/2018/2/layout/IconLabelList"/>
    <dgm:cxn modelId="{C71FD487-D6E5-FB4E-96A6-9D50C69D91CF}" type="presParOf" srcId="{D52EA4E9-17B6-4F27-9F77-8960A4413881}" destId="{A0C7C994-CC31-4F52-8817-C2D97AA2DCD5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2A0ACE0E-65E6-44D4-8B0E-F25AF2CF3824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EBD3FC18-EFEE-48EE-BD41-C5CAB77F72CD}">
      <dgm:prSet/>
      <dgm:spPr/>
      <dgm:t>
        <a:bodyPr/>
        <a:lstStyle/>
        <a:p>
          <a:r>
            <a:rPr lang="en-US"/>
            <a:t>Tune more hyperparameters </a:t>
          </a:r>
        </a:p>
      </dgm:t>
    </dgm:pt>
    <dgm:pt modelId="{AE50E462-701D-4489-BA9A-BE24E3F167D1}" type="parTrans" cxnId="{85D14BEE-9245-4940-A401-162CC2AFE6DD}">
      <dgm:prSet/>
      <dgm:spPr/>
      <dgm:t>
        <a:bodyPr/>
        <a:lstStyle/>
        <a:p>
          <a:endParaRPr lang="en-US"/>
        </a:p>
      </dgm:t>
    </dgm:pt>
    <dgm:pt modelId="{78C1D929-AAA3-45E2-9321-2895BDDB0E95}" type="sibTrans" cxnId="{85D14BEE-9245-4940-A401-162CC2AFE6DD}">
      <dgm:prSet/>
      <dgm:spPr/>
      <dgm:t>
        <a:bodyPr/>
        <a:lstStyle/>
        <a:p>
          <a:endParaRPr lang="en-US"/>
        </a:p>
      </dgm:t>
    </dgm:pt>
    <dgm:pt modelId="{E41A01B4-AC03-4692-A454-02D40268E43F}">
      <dgm:prSet/>
      <dgm:spPr/>
      <dgm:t>
        <a:bodyPr/>
        <a:lstStyle/>
        <a:p>
          <a:r>
            <a:rPr lang="en-US"/>
            <a:t>Add more layers to the neural network </a:t>
          </a:r>
        </a:p>
      </dgm:t>
    </dgm:pt>
    <dgm:pt modelId="{60CA8068-E56B-4D46-BC30-2FAE12FA0316}" type="parTrans" cxnId="{462EAFD1-C0FF-4DB1-AF55-A097C6BFC72B}">
      <dgm:prSet/>
      <dgm:spPr/>
      <dgm:t>
        <a:bodyPr/>
        <a:lstStyle/>
        <a:p>
          <a:endParaRPr lang="en-US"/>
        </a:p>
      </dgm:t>
    </dgm:pt>
    <dgm:pt modelId="{2D55FB12-73CD-4441-8637-B5324B0C5B7D}" type="sibTrans" cxnId="{462EAFD1-C0FF-4DB1-AF55-A097C6BFC72B}">
      <dgm:prSet/>
      <dgm:spPr/>
      <dgm:t>
        <a:bodyPr/>
        <a:lstStyle/>
        <a:p>
          <a:endParaRPr lang="en-US"/>
        </a:p>
      </dgm:t>
    </dgm:pt>
    <dgm:pt modelId="{5933CAF7-3FE6-4E83-A347-5DD92CB374C9}">
      <dgm:prSet/>
      <dgm:spPr/>
      <dgm:t>
        <a:bodyPr/>
        <a:lstStyle/>
        <a:p>
          <a:r>
            <a:rPr lang="en-US"/>
            <a:t>Increase training data</a:t>
          </a:r>
        </a:p>
      </dgm:t>
    </dgm:pt>
    <dgm:pt modelId="{D61D4B2E-6CEE-4653-97D6-CE172B4A35A4}" type="parTrans" cxnId="{905C0296-E130-4C9D-A964-B6BE7D6B4641}">
      <dgm:prSet/>
      <dgm:spPr/>
      <dgm:t>
        <a:bodyPr/>
        <a:lstStyle/>
        <a:p>
          <a:endParaRPr lang="en-US"/>
        </a:p>
      </dgm:t>
    </dgm:pt>
    <dgm:pt modelId="{D2BC72F2-A571-4E33-8151-AF77C3BC1BB8}" type="sibTrans" cxnId="{905C0296-E130-4C9D-A964-B6BE7D6B4641}">
      <dgm:prSet/>
      <dgm:spPr/>
      <dgm:t>
        <a:bodyPr/>
        <a:lstStyle/>
        <a:p>
          <a:endParaRPr lang="en-US"/>
        </a:p>
      </dgm:t>
    </dgm:pt>
    <dgm:pt modelId="{7D7AE13A-D279-4609-B7E2-A900ADE2CB33}" type="pres">
      <dgm:prSet presAssocID="{2A0ACE0E-65E6-44D4-8B0E-F25AF2CF3824}" presName="root" presStyleCnt="0">
        <dgm:presLayoutVars>
          <dgm:dir/>
          <dgm:resizeHandles val="exact"/>
        </dgm:presLayoutVars>
      </dgm:prSet>
      <dgm:spPr/>
    </dgm:pt>
    <dgm:pt modelId="{EDD7905C-A6F8-4A2D-A537-9C03BB6A637E}" type="pres">
      <dgm:prSet presAssocID="{EBD3FC18-EFEE-48EE-BD41-C5CAB77F72CD}" presName="compNode" presStyleCnt="0"/>
      <dgm:spPr/>
    </dgm:pt>
    <dgm:pt modelId="{44D69233-843B-486A-900C-0C8D67EA1E39}" type="pres">
      <dgm:prSet presAssocID="{EBD3FC18-EFEE-48EE-BD41-C5CAB77F72CD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usic"/>
        </a:ext>
      </dgm:extLst>
    </dgm:pt>
    <dgm:pt modelId="{0EC1EB27-5115-4C97-87EA-379B4131B71A}" type="pres">
      <dgm:prSet presAssocID="{EBD3FC18-EFEE-48EE-BD41-C5CAB77F72CD}" presName="spaceRect" presStyleCnt="0"/>
      <dgm:spPr/>
    </dgm:pt>
    <dgm:pt modelId="{FB928D56-CD3F-453C-837F-50BEDA59BE21}" type="pres">
      <dgm:prSet presAssocID="{EBD3FC18-EFEE-48EE-BD41-C5CAB77F72CD}" presName="textRect" presStyleLbl="revTx" presStyleIdx="0" presStyleCnt="3">
        <dgm:presLayoutVars>
          <dgm:chMax val="1"/>
          <dgm:chPref val="1"/>
        </dgm:presLayoutVars>
      </dgm:prSet>
      <dgm:spPr/>
    </dgm:pt>
    <dgm:pt modelId="{12D17B9C-1427-4404-9027-ECB617BAB2ED}" type="pres">
      <dgm:prSet presAssocID="{78C1D929-AAA3-45E2-9321-2895BDDB0E95}" presName="sibTrans" presStyleCnt="0"/>
      <dgm:spPr/>
    </dgm:pt>
    <dgm:pt modelId="{18EF802F-772F-4F2C-A78A-B2356E40CB20}" type="pres">
      <dgm:prSet presAssocID="{E41A01B4-AC03-4692-A454-02D40268E43F}" presName="compNode" presStyleCnt="0"/>
      <dgm:spPr/>
    </dgm:pt>
    <dgm:pt modelId="{C90CF84A-9896-478C-B838-1AE3088CFE76}" type="pres">
      <dgm:prSet presAssocID="{E41A01B4-AC03-4692-A454-02D40268E43F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Network"/>
        </a:ext>
      </dgm:extLst>
    </dgm:pt>
    <dgm:pt modelId="{5CD08F3B-18AB-445B-8550-593C7E3A3FDB}" type="pres">
      <dgm:prSet presAssocID="{E41A01B4-AC03-4692-A454-02D40268E43F}" presName="spaceRect" presStyleCnt="0"/>
      <dgm:spPr/>
    </dgm:pt>
    <dgm:pt modelId="{BA762A14-5070-4051-8027-37AA7E252432}" type="pres">
      <dgm:prSet presAssocID="{E41A01B4-AC03-4692-A454-02D40268E43F}" presName="textRect" presStyleLbl="revTx" presStyleIdx="1" presStyleCnt="3">
        <dgm:presLayoutVars>
          <dgm:chMax val="1"/>
          <dgm:chPref val="1"/>
        </dgm:presLayoutVars>
      </dgm:prSet>
      <dgm:spPr/>
    </dgm:pt>
    <dgm:pt modelId="{B3999666-D828-4D2F-9D71-3A4FB23DAB01}" type="pres">
      <dgm:prSet presAssocID="{2D55FB12-73CD-4441-8637-B5324B0C5B7D}" presName="sibTrans" presStyleCnt="0"/>
      <dgm:spPr/>
    </dgm:pt>
    <dgm:pt modelId="{BFCCE967-A1E3-4BD8-80E6-87E92CB9B12B}" type="pres">
      <dgm:prSet presAssocID="{5933CAF7-3FE6-4E83-A347-5DD92CB374C9}" presName="compNode" presStyleCnt="0"/>
      <dgm:spPr/>
    </dgm:pt>
    <dgm:pt modelId="{4FFE1D0E-040B-4A72-8B76-01874A9B17F8}" type="pres">
      <dgm:prSet presAssocID="{5933CAF7-3FE6-4E83-A347-5DD92CB374C9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03122B77-0ED0-4F96-A193-07CF91D6C89E}" type="pres">
      <dgm:prSet presAssocID="{5933CAF7-3FE6-4E83-A347-5DD92CB374C9}" presName="spaceRect" presStyleCnt="0"/>
      <dgm:spPr/>
    </dgm:pt>
    <dgm:pt modelId="{35478445-47B0-472D-90B4-764947B70BEC}" type="pres">
      <dgm:prSet presAssocID="{5933CAF7-3FE6-4E83-A347-5DD92CB374C9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118AFE37-06D6-43DC-A4FB-42BF1B0269B6}" type="presOf" srcId="{2A0ACE0E-65E6-44D4-8B0E-F25AF2CF3824}" destId="{7D7AE13A-D279-4609-B7E2-A900ADE2CB33}" srcOrd="0" destOrd="0" presId="urn:microsoft.com/office/officeart/2018/2/layout/IconLabelList"/>
    <dgm:cxn modelId="{6D90AF85-5CA9-41D9-B350-DA6F4643CA3D}" type="presOf" srcId="{E41A01B4-AC03-4692-A454-02D40268E43F}" destId="{BA762A14-5070-4051-8027-37AA7E252432}" srcOrd="0" destOrd="0" presId="urn:microsoft.com/office/officeart/2018/2/layout/IconLabelList"/>
    <dgm:cxn modelId="{905C0296-E130-4C9D-A964-B6BE7D6B4641}" srcId="{2A0ACE0E-65E6-44D4-8B0E-F25AF2CF3824}" destId="{5933CAF7-3FE6-4E83-A347-5DD92CB374C9}" srcOrd="2" destOrd="0" parTransId="{D61D4B2E-6CEE-4653-97D6-CE172B4A35A4}" sibTransId="{D2BC72F2-A571-4E33-8151-AF77C3BC1BB8}"/>
    <dgm:cxn modelId="{C7E2219F-4BAF-40D0-99EE-BCACD67698E3}" type="presOf" srcId="{5933CAF7-3FE6-4E83-A347-5DD92CB374C9}" destId="{35478445-47B0-472D-90B4-764947B70BEC}" srcOrd="0" destOrd="0" presId="urn:microsoft.com/office/officeart/2018/2/layout/IconLabelList"/>
    <dgm:cxn modelId="{EC2B89C6-6AA3-4A1B-9197-7395FF1CEA93}" type="presOf" srcId="{EBD3FC18-EFEE-48EE-BD41-C5CAB77F72CD}" destId="{FB928D56-CD3F-453C-837F-50BEDA59BE21}" srcOrd="0" destOrd="0" presId="urn:microsoft.com/office/officeart/2018/2/layout/IconLabelList"/>
    <dgm:cxn modelId="{462EAFD1-C0FF-4DB1-AF55-A097C6BFC72B}" srcId="{2A0ACE0E-65E6-44D4-8B0E-F25AF2CF3824}" destId="{E41A01B4-AC03-4692-A454-02D40268E43F}" srcOrd="1" destOrd="0" parTransId="{60CA8068-E56B-4D46-BC30-2FAE12FA0316}" sibTransId="{2D55FB12-73CD-4441-8637-B5324B0C5B7D}"/>
    <dgm:cxn modelId="{85D14BEE-9245-4940-A401-162CC2AFE6DD}" srcId="{2A0ACE0E-65E6-44D4-8B0E-F25AF2CF3824}" destId="{EBD3FC18-EFEE-48EE-BD41-C5CAB77F72CD}" srcOrd="0" destOrd="0" parTransId="{AE50E462-701D-4489-BA9A-BE24E3F167D1}" sibTransId="{78C1D929-AAA3-45E2-9321-2895BDDB0E95}"/>
    <dgm:cxn modelId="{CB6BF067-5F37-4DCD-AF2E-B41FE45D1D23}" type="presParOf" srcId="{7D7AE13A-D279-4609-B7E2-A900ADE2CB33}" destId="{EDD7905C-A6F8-4A2D-A537-9C03BB6A637E}" srcOrd="0" destOrd="0" presId="urn:microsoft.com/office/officeart/2018/2/layout/IconLabelList"/>
    <dgm:cxn modelId="{4FE900A2-E56A-4BF6-A859-33802D416207}" type="presParOf" srcId="{EDD7905C-A6F8-4A2D-A537-9C03BB6A637E}" destId="{44D69233-843B-486A-900C-0C8D67EA1E39}" srcOrd="0" destOrd="0" presId="urn:microsoft.com/office/officeart/2018/2/layout/IconLabelList"/>
    <dgm:cxn modelId="{F0C3E213-18B7-4CDE-BDF1-4CEB4B3737AC}" type="presParOf" srcId="{EDD7905C-A6F8-4A2D-A537-9C03BB6A637E}" destId="{0EC1EB27-5115-4C97-87EA-379B4131B71A}" srcOrd="1" destOrd="0" presId="urn:microsoft.com/office/officeart/2018/2/layout/IconLabelList"/>
    <dgm:cxn modelId="{8BEAD6E2-68E1-4EBB-A66E-747049D2C6F1}" type="presParOf" srcId="{EDD7905C-A6F8-4A2D-A537-9C03BB6A637E}" destId="{FB928D56-CD3F-453C-837F-50BEDA59BE21}" srcOrd="2" destOrd="0" presId="urn:microsoft.com/office/officeart/2018/2/layout/IconLabelList"/>
    <dgm:cxn modelId="{B36B9A39-835E-461F-8FBB-EAF02E431876}" type="presParOf" srcId="{7D7AE13A-D279-4609-B7E2-A900ADE2CB33}" destId="{12D17B9C-1427-4404-9027-ECB617BAB2ED}" srcOrd="1" destOrd="0" presId="urn:microsoft.com/office/officeart/2018/2/layout/IconLabelList"/>
    <dgm:cxn modelId="{87B8A938-0CE0-456E-B622-989655026432}" type="presParOf" srcId="{7D7AE13A-D279-4609-B7E2-A900ADE2CB33}" destId="{18EF802F-772F-4F2C-A78A-B2356E40CB20}" srcOrd="2" destOrd="0" presId="urn:microsoft.com/office/officeart/2018/2/layout/IconLabelList"/>
    <dgm:cxn modelId="{56EB6F06-69DC-4E74-9570-B5D6D4C60504}" type="presParOf" srcId="{18EF802F-772F-4F2C-A78A-B2356E40CB20}" destId="{C90CF84A-9896-478C-B838-1AE3088CFE76}" srcOrd="0" destOrd="0" presId="urn:microsoft.com/office/officeart/2018/2/layout/IconLabelList"/>
    <dgm:cxn modelId="{A2241DDA-F05C-41F3-9634-A5D6C404FC5D}" type="presParOf" srcId="{18EF802F-772F-4F2C-A78A-B2356E40CB20}" destId="{5CD08F3B-18AB-445B-8550-593C7E3A3FDB}" srcOrd="1" destOrd="0" presId="urn:microsoft.com/office/officeart/2018/2/layout/IconLabelList"/>
    <dgm:cxn modelId="{7666743C-7695-43CF-9553-F63C1DE0E3A1}" type="presParOf" srcId="{18EF802F-772F-4F2C-A78A-B2356E40CB20}" destId="{BA762A14-5070-4051-8027-37AA7E252432}" srcOrd="2" destOrd="0" presId="urn:microsoft.com/office/officeart/2018/2/layout/IconLabelList"/>
    <dgm:cxn modelId="{4A97F7EF-4FD2-4119-ADE1-93CFE1ADCD10}" type="presParOf" srcId="{7D7AE13A-D279-4609-B7E2-A900ADE2CB33}" destId="{B3999666-D828-4D2F-9D71-3A4FB23DAB01}" srcOrd="3" destOrd="0" presId="urn:microsoft.com/office/officeart/2018/2/layout/IconLabelList"/>
    <dgm:cxn modelId="{56EF21BB-B1D6-4C8F-B71F-75EF0228694D}" type="presParOf" srcId="{7D7AE13A-D279-4609-B7E2-A900ADE2CB33}" destId="{BFCCE967-A1E3-4BD8-80E6-87E92CB9B12B}" srcOrd="4" destOrd="0" presId="urn:microsoft.com/office/officeart/2018/2/layout/IconLabelList"/>
    <dgm:cxn modelId="{C7AAB0F4-07DF-472B-977A-7BB77F70F358}" type="presParOf" srcId="{BFCCE967-A1E3-4BD8-80E6-87E92CB9B12B}" destId="{4FFE1D0E-040B-4A72-8B76-01874A9B17F8}" srcOrd="0" destOrd="0" presId="urn:microsoft.com/office/officeart/2018/2/layout/IconLabelList"/>
    <dgm:cxn modelId="{F9ABB73F-A85E-4EBC-8C67-8E038F5CBAC2}" type="presParOf" srcId="{BFCCE967-A1E3-4BD8-80E6-87E92CB9B12B}" destId="{03122B77-0ED0-4F96-A193-07CF91D6C89E}" srcOrd="1" destOrd="0" presId="urn:microsoft.com/office/officeart/2018/2/layout/IconLabelList"/>
    <dgm:cxn modelId="{B9D694BA-67D1-4A6C-8633-5A655633DF93}" type="presParOf" srcId="{BFCCE967-A1E3-4BD8-80E6-87E92CB9B12B}" destId="{35478445-47B0-472D-90B4-764947B70BEC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0F4E07-A5A7-41F1-8CAB-FDD774C4A540}">
      <dsp:nvSpPr>
        <dsp:cNvPr id="0" name=""/>
        <dsp:cNvSpPr/>
      </dsp:nvSpPr>
      <dsp:spPr>
        <a:xfrm>
          <a:off x="0" y="601"/>
          <a:ext cx="5607050" cy="140754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DDA46E7-A0F8-4063-AC48-27D70414536D}">
      <dsp:nvSpPr>
        <dsp:cNvPr id="0" name=""/>
        <dsp:cNvSpPr/>
      </dsp:nvSpPr>
      <dsp:spPr>
        <a:xfrm>
          <a:off x="425781" y="317298"/>
          <a:ext cx="774148" cy="77414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42E1E51-180B-4D35-8837-25CBB4454AD1}">
      <dsp:nvSpPr>
        <dsp:cNvPr id="0" name=""/>
        <dsp:cNvSpPr/>
      </dsp:nvSpPr>
      <dsp:spPr>
        <a:xfrm>
          <a:off x="1625711" y="601"/>
          <a:ext cx="3981338" cy="14075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965" tIns="148965" rIns="148965" bIns="148965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Delays in response time</a:t>
          </a:r>
        </a:p>
      </dsp:txBody>
      <dsp:txXfrm>
        <a:off x="1625711" y="601"/>
        <a:ext cx="3981338" cy="1407541"/>
      </dsp:txXfrm>
    </dsp:sp>
    <dsp:sp modelId="{E7FD95AC-4AC9-420B-B598-B185332BA97C}">
      <dsp:nvSpPr>
        <dsp:cNvPr id="0" name=""/>
        <dsp:cNvSpPr/>
      </dsp:nvSpPr>
      <dsp:spPr>
        <a:xfrm>
          <a:off x="0" y="1760029"/>
          <a:ext cx="5607050" cy="140754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A140C68-271E-43EC-9C6E-17C7C991819D}">
      <dsp:nvSpPr>
        <dsp:cNvPr id="0" name=""/>
        <dsp:cNvSpPr/>
      </dsp:nvSpPr>
      <dsp:spPr>
        <a:xfrm>
          <a:off x="425781" y="2076725"/>
          <a:ext cx="774148" cy="77414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9BF81AC-5B16-458F-BA0A-1BEDA2569B56}">
      <dsp:nvSpPr>
        <dsp:cNvPr id="0" name=""/>
        <dsp:cNvSpPr/>
      </dsp:nvSpPr>
      <dsp:spPr>
        <a:xfrm>
          <a:off x="1625711" y="1760029"/>
          <a:ext cx="3981338" cy="14075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965" tIns="148965" rIns="148965" bIns="148965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Diagnostic process failures</a:t>
          </a:r>
        </a:p>
      </dsp:txBody>
      <dsp:txXfrm>
        <a:off x="1625711" y="1760029"/>
        <a:ext cx="3981338" cy="1407541"/>
      </dsp:txXfrm>
    </dsp:sp>
    <dsp:sp modelId="{CB0483D4-8ECE-4F37-8C69-25908B64C529}">
      <dsp:nvSpPr>
        <dsp:cNvPr id="0" name=""/>
        <dsp:cNvSpPr/>
      </dsp:nvSpPr>
      <dsp:spPr>
        <a:xfrm>
          <a:off x="0" y="3519456"/>
          <a:ext cx="5607050" cy="140754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7DB9830-8218-49C7-82F6-8D409C5D3114}">
      <dsp:nvSpPr>
        <dsp:cNvPr id="0" name=""/>
        <dsp:cNvSpPr/>
      </dsp:nvSpPr>
      <dsp:spPr>
        <a:xfrm>
          <a:off x="425781" y="3836153"/>
          <a:ext cx="774148" cy="77414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7B6230-7CBA-420D-BDD5-D2262407DFEA}">
      <dsp:nvSpPr>
        <dsp:cNvPr id="0" name=""/>
        <dsp:cNvSpPr/>
      </dsp:nvSpPr>
      <dsp:spPr>
        <a:xfrm>
          <a:off x="1625711" y="3519456"/>
          <a:ext cx="3981338" cy="14075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965" tIns="148965" rIns="148965" bIns="148965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Cost-efficiency of medical institution</a:t>
          </a:r>
        </a:p>
      </dsp:txBody>
      <dsp:txXfrm>
        <a:off x="1625711" y="3519456"/>
        <a:ext cx="3981338" cy="140754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B6207E3-A318-4D0C-A4A3-29B892B3F4F8}">
      <dsp:nvSpPr>
        <dsp:cNvPr id="0" name=""/>
        <dsp:cNvSpPr/>
      </dsp:nvSpPr>
      <dsp:spPr>
        <a:xfrm>
          <a:off x="1130019" y="373804"/>
          <a:ext cx="1285965" cy="128596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3E1F9A-962A-435E-BEF0-02FF0C29C5A4}">
      <dsp:nvSpPr>
        <dsp:cNvPr id="0" name=""/>
        <dsp:cNvSpPr/>
      </dsp:nvSpPr>
      <dsp:spPr>
        <a:xfrm>
          <a:off x="344152" y="2013943"/>
          <a:ext cx="28577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Quicken response-time for diagnosis</a:t>
          </a:r>
        </a:p>
      </dsp:txBody>
      <dsp:txXfrm>
        <a:off x="344152" y="2013943"/>
        <a:ext cx="2857700" cy="720000"/>
      </dsp:txXfrm>
    </dsp:sp>
    <dsp:sp modelId="{01B0BE4C-504F-4B87-907F-E7053D21F28B}">
      <dsp:nvSpPr>
        <dsp:cNvPr id="0" name=""/>
        <dsp:cNvSpPr/>
      </dsp:nvSpPr>
      <dsp:spPr>
        <a:xfrm>
          <a:off x="4487817" y="373804"/>
          <a:ext cx="1285965" cy="128596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A090DF-30C6-445A-95F2-1D7B61A9A418}">
      <dsp:nvSpPr>
        <dsp:cNvPr id="0" name=""/>
        <dsp:cNvSpPr/>
      </dsp:nvSpPr>
      <dsp:spPr>
        <a:xfrm>
          <a:off x="3701950" y="2013943"/>
          <a:ext cx="28577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Streamline diagnosing procedure</a:t>
          </a:r>
        </a:p>
      </dsp:txBody>
      <dsp:txXfrm>
        <a:off x="3701950" y="2013943"/>
        <a:ext cx="2857700" cy="720000"/>
      </dsp:txXfrm>
    </dsp:sp>
    <dsp:sp modelId="{51251788-A568-49A4-9DBD-72B7E3AA5F47}">
      <dsp:nvSpPr>
        <dsp:cNvPr id="0" name=""/>
        <dsp:cNvSpPr/>
      </dsp:nvSpPr>
      <dsp:spPr>
        <a:xfrm>
          <a:off x="7845615" y="373804"/>
          <a:ext cx="1285965" cy="128596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D34586A-7440-4722-9D46-83AEB9424A29}">
      <dsp:nvSpPr>
        <dsp:cNvPr id="0" name=""/>
        <dsp:cNvSpPr/>
      </dsp:nvSpPr>
      <dsp:spPr>
        <a:xfrm>
          <a:off x="7059747" y="2013943"/>
          <a:ext cx="28577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Increased ROI for the medical institution</a:t>
          </a:r>
        </a:p>
      </dsp:txBody>
      <dsp:txXfrm>
        <a:off x="7059747" y="2013943"/>
        <a:ext cx="2857700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F1046F3-37D4-6E42-BD60-4993FB57AF16}">
      <dsp:nvSpPr>
        <dsp:cNvPr id="0" name=""/>
        <dsp:cNvSpPr/>
      </dsp:nvSpPr>
      <dsp:spPr>
        <a:xfrm>
          <a:off x="0" y="0"/>
          <a:ext cx="7901431" cy="559394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Obtain: Chest X-Ray Images (Pneumonia) Dataset</a:t>
          </a:r>
        </a:p>
      </dsp:txBody>
      <dsp:txXfrm>
        <a:off x="16384" y="16384"/>
        <a:ext cx="7232352" cy="526626"/>
      </dsp:txXfrm>
    </dsp:sp>
    <dsp:sp modelId="{D2E99DFF-F252-A14B-95EB-B9E20AAECCA1}">
      <dsp:nvSpPr>
        <dsp:cNvPr id="0" name=""/>
        <dsp:cNvSpPr/>
      </dsp:nvSpPr>
      <dsp:spPr>
        <a:xfrm>
          <a:off x="590042" y="637088"/>
          <a:ext cx="7901431" cy="559394"/>
        </a:xfrm>
        <a:prstGeom prst="roundRect">
          <a:avLst>
            <a:gd name="adj" fmla="val 10000"/>
          </a:avLst>
        </a:prstGeom>
        <a:solidFill>
          <a:schemeClr val="accent5">
            <a:hueOff val="-3504825"/>
            <a:satOff val="5153"/>
            <a:lumOff val="441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Scrub: manipulated data using Pandas, NumPy, OS </a:t>
          </a:r>
        </a:p>
      </dsp:txBody>
      <dsp:txXfrm>
        <a:off x="606426" y="653472"/>
        <a:ext cx="6915015" cy="526626"/>
      </dsp:txXfrm>
    </dsp:sp>
    <dsp:sp modelId="{1740DC00-BED8-1F44-AB22-589801AA1A2F}">
      <dsp:nvSpPr>
        <dsp:cNvPr id="0" name=""/>
        <dsp:cNvSpPr/>
      </dsp:nvSpPr>
      <dsp:spPr>
        <a:xfrm>
          <a:off x="1180084" y="1274176"/>
          <a:ext cx="7901431" cy="559394"/>
        </a:xfrm>
        <a:prstGeom prst="roundRect">
          <a:avLst>
            <a:gd name="adj" fmla="val 10000"/>
          </a:avLst>
        </a:prstGeom>
        <a:solidFill>
          <a:schemeClr val="accent5">
            <a:hueOff val="-7009649"/>
            <a:satOff val="10306"/>
            <a:lumOff val="882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Explore: Created visualizations using Matplotlib, Seaborn, Plotly   </a:t>
          </a:r>
        </a:p>
      </dsp:txBody>
      <dsp:txXfrm>
        <a:off x="1196468" y="1290560"/>
        <a:ext cx="6915015" cy="526626"/>
      </dsp:txXfrm>
    </dsp:sp>
    <dsp:sp modelId="{7F344562-8816-E84B-BDA6-D6A50B4C1EC9}">
      <dsp:nvSpPr>
        <dsp:cNvPr id="0" name=""/>
        <dsp:cNvSpPr/>
      </dsp:nvSpPr>
      <dsp:spPr>
        <a:xfrm>
          <a:off x="1770126" y="1911265"/>
          <a:ext cx="7901431" cy="559394"/>
        </a:xfrm>
        <a:prstGeom prst="roundRect">
          <a:avLst>
            <a:gd name="adj" fmla="val 10000"/>
          </a:avLst>
        </a:prstGeom>
        <a:solidFill>
          <a:schemeClr val="accent5">
            <a:hueOff val="-10514474"/>
            <a:satOff val="15460"/>
            <a:lumOff val="1323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Model: Keras used to create image classifier neural network</a:t>
          </a:r>
        </a:p>
      </dsp:txBody>
      <dsp:txXfrm>
        <a:off x="1786510" y="1927649"/>
        <a:ext cx="6915015" cy="526626"/>
      </dsp:txXfrm>
    </dsp:sp>
    <dsp:sp modelId="{68E88046-32B6-E345-97FF-BE5465092A00}">
      <dsp:nvSpPr>
        <dsp:cNvPr id="0" name=""/>
        <dsp:cNvSpPr/>
      </dsp:nvSpPr>
      <dsp:spPr>
        <a:xfrm>
          <a:off x="2360168" y="2548353"/>
          <a:ext cx="7901431" cy="559394"/>
        </a:xfrm>
        <a:prstGeom prst="roundRect">
          <a:avLst>
            <a:gd name="adj" fmla="val 10000"/>
          </a:avLst>
        </a:prstGeom>
        <a:solidFill>
          <a:schemeClr val="accent5">
            <a:hueOff val="-14019298"/>
            <a:satOff val="20613"/>
            <a:lumOff val="1764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Interpret: Drew conclusions from model results </a:t>
          </a:r>
        </a:p>
      </dsp:txBody>
      <dsp:txXfrm>
        <a:off x="2376552" y="2564737"/>
        <a:ext cx="6915015" cy="526626"/>
      </dsp:txXfrm>
    </dsp:sp>
    <dsp:sp modelId="{B3FD7EC3-5B09-7141-9C87-E62609A69A00}">
      <dsp:nvSpPr>
        <dsp:cNvPr id="0" name=""/>
        <dsp:cNvSpPr/>
      </dsp:nvSpPr>
      <dsp:spPr>
        <a:xfrm>
          <a:off x="7537825" y="408668"/>
          <a:ext cx="363606" cy="363606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7619636" y="408668"/>
        <a:ext cx="199984" cy="273614"/>
      </dsp:txXfrm>
    </dsp:sp>
    <dsp:sp modelId="{C81F9D5A-2107-B440-8719-189BDACD98EB}">
      <dsp:nvSpPr>
        <dsp:cNvPr id="0" name=""/>
        <dsp:cNvSpPr/>
      </dsp:nvSpPr>
      <dsp:spPr>
        <a:xfrm>
          <a:off x="8127867" y="1045757"/>
          <a:ext cx="363606" cy="363606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tint val="40000"/>
            <a:alpha val="90000"/>
            <a:hueOff val="-4701633"/>
            <a:satOff val="8851"/>
            <a:lumOff val="1339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8209678" y="1045757"/>
        <a:ext cx="199984" cy="273614"/>
      </dsp:txXfrm>
    </dsp:sp>
    <dsp:sp modelId="{F96F4D48-4396-5C48-9303-A09B5D7E6031}">
      <dsp:nvSpPr>
        <dsp:cNvPr id="0" name=""/>
        <dsp:cNvSpPr/>
      </dsp:nvSpPr>
      <dsp:spPr>
        <a:xfrm>
          <a:off x="8717909" y="1673522"/>
          <a:ext cx="363606" cy="363606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tint val="40000"/>
            <a:alpha val="90000"/>
            <a:hueOff val="-9403265"/>
            <a:satOff val="17701"/>
            <a:lumOff val="2677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8799720" y="1673522"/>
        <a:ext cx="199984" cy="273614"/>
      </dsp:txXfrm>
    </dsp:sp>
    <dsp:sp modelId="{EEFC9FF7-E851-2E4C-BAD5-5832299B6070}">
      <dsp:nvSpPr>
        <dsp:cNvPr id="0" name=""/>
        <dsp:cNvSpPr/>
      </dsp:nvSpPr>
      <dsp:spPr>
        <a:xfrm>
          <a:off x="9307951" y="2316826"/>
          <a:ext cx="363606" cy="363606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tint val="40000"/>
            <a:alpha val="90000"/>
            <a:hueOff val="-14104897"/>
            <a:satOff val="26552"/>
            <a:lumOff val="4016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9389762" y="2316826"/>
        <a:ext cx="199984" cy="27361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9BF415A-CF54-4445-84F1-38C5B322B331}">
      <dsp:nvSpPr>
        <dsp:cNvPr id="0" name=""/>
        <dsp:cNvSpPr/>
      </dsp:nvSpPr>
      <dsp:spPr>
        <a:xfrm>
          <a:off x="601357" y="807720"/>
          <a:ext cx="810000" cy="81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E924FE-3B9C-4D03-87EE-140D563CC062}">
      <dsp:nvSpPr>
        <dsp:cNvPr id="0" name=""/>
        <dsp:cNvSpPr/>
      </dsp:nvSpPr>
      <dsp:spPr>
        <a:xfrm>
          <a:off x="106357" y="1887901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solidFill>
                <a:schemeClr val="bg1"/>
              </a:solidFill>
            </a:rPr>
            <a:t>Incorporate neural network</a:t>
          </a:r>
        </a:p>
      </dsp:txBody>
      <dsp:txXfrm>
        <a:off x="106357" y="1887901"/>
        <a:ext cx="1800000" cy="720000"/>
      </dsp:txXfrm>
    </dsp:sp>
    <dsp:sp modelId="{9DA615C3-EB7F-4275-81F1-3FC4700FBBFA}">
      <dsp:nvSpPr>
        <dsp:cNvPr id="0" name=""/>
        <dsp:cNvSpPr/>
      </dsp:nvSpPr>
      <dsp:spPr>
        <a:xfrm>
          <a:off x="2716357" y="807720"/>
          <a:ext cx="810000" cy="81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EF4583-3093-4F04-BD3C-EA69767BF4B8}">
      <dsp:nvSpPr>
        <dsp:cNvPr id="0" name=""/>
        <dsp:cNvSpPr/>
      </dsp:nvSpPr>
      <dsp:spPr>
        <a:xfrm>
          <a:off x="2221357" y="1887901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solidFill>
                <a:schemeClr val="bg1"/>
              </a:solidFill>
            </a:rPr>
            <a:t>Allows for quicker response-time </a:t>
          </a:r>
        </a:p>
      </dsp:txBody>
      <dsp:txXfrm>
        <a:off x="2221357" y="1887901"/>
        <a:ext cx="1800000" cy="720000"/>
      </dsp:txXfrm>
    </dsp:sp>
    <dsp:sp modelId="{2652F4EA-5BDC-4ADF-9D8E-9C703C6AFB37}">
      <dsp:nvSpPr>
        <dsp:cNvPr id="0" name=""/>
        <dsp:cNvSpPr/>
      </dsp:nvSpPr>
      <dsp:spPr>
        <a:xfrm>
          <a:off x="4831357" y="807720"/>
          <a:ext cx="810000" cy="81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A5A67E4-8399-4908-A0A9-7D9E05D75677}">
      <dsp:nvSpPr>
        <dsp:cNvPr id="0" name=""/>
        <dsp:cNvSpPr/>
      </dsp:nvSpPr>
      <dsp:spPr>
        <a:xfrm>
          <a:off x="4336357" y="1887901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solidFill>
                <a:schemeClr val="bg1"/>
              </a:solidFill>
            </a:rPr>
            <a:t>Increased customer satisfaction </a:t>
          </a:r>
        </a:p>
      </dsp:txBody>
      <dsp:txXfrm>
        <a:off x="4336357" y="1887901"/>
        <a:ext cx="1800000" cy="72000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D3C500-D0D4-47D9-97F1-228C38C41FC3}">
      <dsp:nvSpPr>
        <dsp:cNvPr id="0" name=""/>
        <dsp:cNvSpPr/>
      </dsp:nvSpPr>
      <dsp:spPr>
        <a:xfrm>
          <a:off x="469878" y="449904"/>
          <a:ext cx="766494" cy="76649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BD98E7-91F4-4C37-B180-944334A7F8E1}">
      <dsp:nvSpPr>
        <dsp:cNvPr id="0" name=""/>
        <dsp:cNvSpPr/>
      </dsp:nvSpPr>
      <dsp:spPr>
        <a:xfrm>
          <a:off x="1465" y="1493424"/>
          <a:ext cx="1703320" cy="6813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Feed it as many images as you have access to</a:t>
          </a:r>
        </a:p>
      </dsp:txBody>
      <dsp:txXfrm>
        <a:off x="1465" y="1493424"/>
        <a:ext cx="1703320" cy="681328"/>
      </dsp:txXfrm>
    </dsp:sp>
    <dsp:sp modelId="{EA036D4E-B96A-4AFE-AEA8-A4D53879CABA}">
      <dsp:nvSpPr>
        <dsp:cNvPr id="0" name=""/>
        <dsp:cNvSpPr/>
      </dsp:nvSpPr>
      <dsp:spPr>
        <a:xfrm>
          <a:off x="2471279" y="449904"/>
          <a:ext cx="766494" cy="76649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7F11F4-F719-43FC-9EE6-67C346C80E73}">
      <dsp:nvSpPr>
        <dsp:cNvPr id="0" name=""/>
        <dsp:cNvSpPr/>
      </dsp:nvSpPr>
      <dsp:spPr>
        <a:xfrm>
          <a:off x="2002866" y="1493424"/>
          <a:ext cx="1703320" cy="6813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Allow the model to work with as much training data as is available </a:t>
          </a:r>
        </a:p>
      </dsp:txBody>
      <dsp:txXfrm>
        <a:off x="2002866" y="1493424"/>
        <a:ext cx="1703320" cy="681328"/>
      </dsp:txXfrm>
    </dsp:sp>
    <dsp:sp modelId="{518B6276-7DF6-4BF1-97C1-B17AD44EE7CB}">
      <dsp:nvSpPr>
        <dsp:cNvPr id="0" name=""/>
        <dsp:cNvSpPr/>
      </dsp:nvSpPr>
      <dsp:spPr>
        <a:xfrm>
          <a:off x="1470578" y="2600582"/>
          <a:ext cx="766494" cy="76649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C7C994-CC31-4F52-8817-C2D97AA2DCD5}">
      <dsp:nvSpPr>
        <dsp:cNvPr id="0" name=""/>
        <dsp:cNvSpPr/>
      </dsp:nvSpPr>
      <dsp:spPr>
        <a:xfrm>
          <a:off x="1002165" y="3644102"/>
          <a:ext cx="1703320" cy="6813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Will automate the diagnosis process</a:t>
          </a:r>
        </a:p>
      </dsp:txBody>
      <dsp:txXfrm>
        <a:off x="1002165" y="3644102"/>
        <a:ext cx="1703320" cy="68132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D69233-843B-486A-900C-0C8D67EA1E39}">
      <dsp:nvSpPr>
        <dsp:cNvPr id="0" name=""/>
        <dsp:cNvSpPr/>
      </dsp:nvSpPr>
      <dsp:spPr>
        <a:xfrm>
          <a:off x="1885437" y="350775"/>
          <a:ext cx="1049007" cy="104900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928D56-CD3F-453C-837F-50BEDA59BE21}">
      <dsp:nvSpPr>
        <dsp:cNvPr id="0" name=""/>
        <dsp:cNvSpPr/>
      </dsp:nvSpPr>
      <dsp:spPr>
        <a:xfrm>
          <a:off x="1244377" y="1712032"/>
          <a:ext cx="2331126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Tune more hyperparameters </a:t>
          </a:r>
        </a:p>
      </dsp:txBody>
      <dsp:txXfrm>
        <a:off x="1244377" y="1712032"/>
        <a:ext cx="2331126" cy="720000"/>
      </dsp:txXfrm>
    </dsp:sp>
    <dsp:sp modelId="{C90CF84A-9896-478C-B838-1AE3088CFE76}">
      <dsp:nvSpPr>
        <dsp:cNvPr id="0" name=""/>
        <dsp:cNvSpPr/>
      </dsp:nvSpPr>
      <dsp:spPr>
        <a:xfrm>
          <a:off x="4624511" y="350775"/>
          <a:ext cx="1049007" cy="104900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A762A14-5070-4051-8027-37AA7E252432}">
      <dsp:nvSpPr>
        <dsp:cNvPr id="0" name=""/>
        <dsp:cNvSpPr/>
      </dsp:nvSpPr>
      <dsp:spPr>
        <a:xfrm>
          <a:off x="3983451" y="1712032"/>
          <a:ext cx="2331126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Add more layers to the neural network </a:t>
          </a:r>
        </a:p>
      </dsp:txBody>
      <dsp:txXfrm>
        <a:off x="3983451" y="1712032"/>
        <a:ext cx="2331126" cy="720000"/>
      </dsp:txXfrm>
    </dsp:sp>
    <dsp:sp modelId="{4FFE1D0E-040B-4A72-8B76-01874A9B17F8}">
      <dsp:nvSpPr>
        <dsp:cNvPr id="0" name=""/>
        <dsp:cNvSpPr/>
      </dsp:nvSpPr>
      <dsp:spPr>
        <a:xfrm>
          <a:off x="7363585" y="350775"/>
          <a:ext cx="1049007" cy="104900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478445-47B0-472D-90B4-764947B70BEC}">
      <dsp:nvSpPr>
        <dsp:cNvPr id="0" name=""/>
        <dsp:cNvSpPr/>
      </dsp:nvSpPr>
      <dsp:spPr>
        <a:xfrm>
          <a:off x="6722525" y="1712032"/>
          <a:ext cx="2331126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Increase training data</a:t>
          </a:r>
        </a:p>
      </dsp:txBody>
      <dsp:txXfrm>
        <a:off x="6722525" y="1712032"/>
        <a:ext cx="2331126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23D2F0-28F5-0E44-8FF0-C93F21A75104}" type="datetimeFigureOut">
              <a:rPr lang="en-US" smtClean="0"/>
              <a:t>8/10/20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DDBFEB-4928-6843-9A05-ED83862205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8366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I’ll be presenting my module 4 project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I built a deep learning image classifier using the Chest X-Ray Images dataset from Kaggle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DDBFEB-4928-6843-9A05-ED838622053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1876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Thank you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DDBFEB-4928-6843-9A05-ED838622053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9521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Delays in response time can lead to customer dissatisfaction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Process failures in the diagnostic procedure can cause the patient’s health to be compromised. May prevent the patient from seeking the help they need. 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The medical institution may be making unnecessary expenditures. Having a more streamlined approach can lead to significantly better outcomes for both the institution and the patient.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DDBFEB-4928-6843-9A05-ED838622053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2988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Quickening the response time for a diagnosis allows for greater customer satisfaction. The customer can receive their diagnosis in a timely manner which ensures they seek the treatment they need right away. 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Streamlining and automating the diagnosing procedure guarantees efficiency 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The medical institution is assured with an increase in ROI. They can utilize the neural network in classifying patients with or without pneumonia without having a doctor do the work.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DDBFEB-4928-6843-9A05-ED838622053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9649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Utilized the chest x-ray images dataset from Kaggle 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Manipulated the data using Pandas, NumPy, and OS 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Created visualizations using Matplotlib, Seaborn, and Plotly 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Used Keras to create the image classifier  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Drew conclusions from the results obtained by the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DDBFEB-4928-6843-9A05-ED838622053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024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Incorporate the neural network into the daily workflow as soon as possible 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Patients will see a significant increase in response-time pertaining to their diagnostic outcomes 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And as a result, their customer satisfaction will be through the roof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DDBFEB-4928-6843-9A05-ED838622053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8907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Feed the neural network as many images as possible 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This will allow the model to work with as much training data as is available, which in turn will yield better results on the test data 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The doctors will be allowed more time to focus on more pressing tasks while the neural network does its job in the background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DDBFEB-4928-6843-9A05-ED838622053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5595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Doctors will not suffer through having to sift through countless images on a day-to-day basis. This can lead to careless mistakes being made due to tired eyes. 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Hospitals and medical institutions can begin to hire accordingly 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Having one less task to have to worry about will free up equity, which they can make use of elsewhere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DDBFEB-4928-6843-9A05-ED838622053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8608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 The model metrics overall were relatively promising</a:t>
            </a:r>
          </a:p>
          <a:p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The model accuracy was particularly high at about 90%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The model loss was quite low at around 36% 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I decided to go with accuracy as the evaluation metric because it’s extremely helpful in classification projects when comparing classified images to validated images that serve as ground truth. 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With model loss (binary crossentropy), we always attempt to minimize as much as possible during training. The lower the loss, the closer our predictions are. To the true labels.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DDBFEB-4928-6843-9A05-ED838622053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17835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Play around with the number of epochs and batch sizes 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Add more layers to the neural network 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Feed it more training data and see if the model improves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DDBFEB-4928-6843-9A05-ED838622053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4495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0CEDA7-40D0-3847-9776-EC2B65D7B3D4}" type="datetimeFigureOut">
              <a:rPr lang="en-US" smtClean="0"/>
              <a:t>8/9/20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55911-F3F9-4D4E-8B7A-EAEC190689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1154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0CEDA7-40D0-3847-9776-EC2B65D7B3D4}" type="datetimeFigureOut">
              <a:rPr lang="en-US" smtClean="0"/>
              <a:t>8/9/20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55911-F3F9-4D4E-8B7A-EAEC190689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6529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0CEDA7-40D0-3847-9776-EC2B65D7B3D4}" type="datetimeFigureOut">
              <a:rPr lang="en-US" smtClean="0"/>
              <a:t>8/9/20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55911-F3F9-4D4E-8B7A-EAEC190689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7787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0CEDA7-40D0-3847-9776-EC2B65D7B3D4}" type="datetimeFigureOut">
              <a:rPr lang="en-US" smtClean="0"/>
              <a:t>8/9/20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55911-F3F9-4D4E-8B7A-EAEC190689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7950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0CEDA7-40D0-3847-9776-EC2B65D7B3D4}" type="datetimeFigureOut">
              <a:rPr lang="en-US" smtClean="0"/>
              <a:t>8/9/20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55911-F3F9-4D4E-8B7A-EAEC190689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1588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0CEDA7-40D0-3847-9776-EC2B65D7B3D4}" type="datetimeFigureOut">
              <a:rPr lang="en-US" smtClean="0"/>
              <a:t>8/9/20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55911-F3F9-4D4E-8B7A-EAEC190689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9614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0CEDA7-40D0-3847-9776-EC2B65D7B3D4}" type="datetimeFigureOut">
              <a:rPr lang="en-US" smtClean="0"/>
              <a:t>8/9/20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55911-F3F9-4D4E-8B7A-EAEC190689B9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04591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0CEDA7-40D0-3847-9776-EC2B65D7B3D4}" type="datetimeFigureOut">
              <a:rPr lang="en-US" smtClean="0"/>
              <a:t>8/9/20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55911-F3F9-4D4E-8B7A-EAEC190689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3658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0CEDA7-40D0-3847-9776-EC2B65D7B3D4}" type="datetimeFigureOut">
              <a:rPr lang="en-US" smtClean="0"/>
              <a:t>8/9/20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55911-F3F9-4D4E-8B7A-EAEC190689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8102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0CEDA7-40D0-3847-9776-EC2B65D7B3D4}" type="datetimeFigureOut">
              <a:rPr lang="en-US" smtClean="0"/>
              <a:t>8/9/20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55911-F3F9-4D4E-8B7A-EAEC190689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7956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940CEDA7-40D0-3847-9776-EC2B65D7B3D4}" type="datetimeFigureOut">
              <a:rPr lang="en-US" smtClean="0"/>
              <a:t>8/9/20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655911-F3F9-4D4E-8B7A-EAEC190689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0008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pct75">
          <a:fgClr>
            <a:schemeClr val="accent2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940CEDA7-40D0-3847-9776-EC2B65D7B3D4}" type="datetimeFigureOut">
              <a:rPr lang="en-US" smtClean="0"/>
              <a:t>8/9/20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0E655911-F3F9-4D4E-8B7A-EAEC190689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6442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4.xml"/><Relationship Id="rId3" Type="http://schemas.openxmlformats.org/officeDocument/2006/relationships/image" Target="../media/image14.png"/><Relationship Id="rId7" Type="http://schemas.openxmlformats.org/officeDocument/2006/relationships/diagramQuickStyle" Target="../diagrams/quickStyle4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4.xml"/><Relationship Id="rId5" Type="http://schemas.openxmlformats.org/officeDocument/2006/relationships/diagramData" Target="../diagrams/data4.xml"/><Relationship Id="rId4" Type="http://schemas.openxmlformats.org/officeDocument/2006/relationships/image" Target="../media/image15.png"/><Relationship Id="rId9" Type="http://schemas.microsoft.com/office/2007/relationships/diagramDrawing" Target="../diagrams/drawing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5.xml"/><Relationship Id="rId3" Type="http://schemas.openxmlformats.org/officeDocument/2006/relationships/image" Target="../media/image22.png"/><Relationship Id="rId7" Type="http://schemas.openxmlformats.org/officeDocument/2006/relationships/diagramQuickStyle" Target="../diagrams/quickStyle5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5.xml"/><Relationship Id="rId5" Type="http://schemas.openxmlformats.org/officeDocument/2006/relationships/diagramData" Target="../diagrams/data5.xml"/><Relationship Id="rId4" Type="http://schemas.openxmlformats.org/officeDocument/2006/relationships/image" Target="../media/image23.png"/><Relationship Id="rId9" Type="http://schemas.microsoft.com/office/2007/relationships/diagramDrawing" Target="../diagrams/drawing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film, wearing, looking, person&#10;&#10;Description automatically generated">
            <a:extLst>
              <a:ext uri="{FF2B5EF4-FFF2-40B4-BE49-F238E27FC236}">
                <a16:creationId xmlns:a16="http://schemas.microsoft.com/office/drawing/2014/main" id="{EEA0D037-09C3-9A45-9AC5-816CABF444B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0000"/>
          </a:blip>
          <a:srcRect b="1666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BEA712-9AC2-A744-B66F-DC2468504D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0200" y="2386744"/>
            <a:ext cx="8991600" cy="1645920"/>
          </a:xfrm>
          <a:noFill/>
          <a:ln w="38100" cap="sq">
            <a:solidFill>
              <a:schemeClr val="tx1"/>
            </a:solidFill>
            <a:miter lim="800000"/>
          </a:ln>
        </p:spPr>
        <p:txBody>
          <a:bodyPr anchor="ctr">
            <a:normAutofit/>
          </a:bodyPr>
          <a:lstStyle/>
          <a:p>
            <a:r>
              <a:rPr lang="en-US">
                <a:solidFill>
                  <a:schemeClr val="tx1"/>
                </a:solidFill>
              </a:rPr>
              <a:t>Flatiron school module 4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03447E-065C-D24B-848B-40A25E8480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tx1"/>
                </a:solidFill>
              </a:rPr>
              <a:t>Chest X-Ray Images (Pneumonia) Deep Learning Project</a:t>
            </a:r>
          </a:p>
          <a:p>
            <a:r>
              <a:rPr lang="en-US">
                <a:solidFill>
                  <a:schemeClr val="tx1"/>
                </a:solidFill>
              </a:rPr>
              <a:t>Christian Lopez</a:t>
            </a:r>
          </a:p>
        </p:txBody>
      </p:sp>
    </p:spTree>
    <p:extLst>
      <p:ext uri="{BB962C8B-B14F-4D97-AF65-F5344CB8AC3E}">
        <p14:creationId xmlns:p14="http://schemas.microsoft.com/office/powerpoint/2010/main" val="26982787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erson wearing a suit and tie&#10;&#10;Description automatically generated">
            <a:extLst>
              <a:ext uri="{FF2B5EF4-FFF2-40B4-BE49-F238E27FC236}">
                <a16:creationId xmlns:a16="http://schemas.microsoft.com/office/drawing/2014/main" id="{C3F70AD5-E182-1344-ADAC-87395D7847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alphaModFix amt="40000"/>
          </a:blip>
          <a:srcRect t="1427" b="323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F238412-47A8-3D4C-AD28-397AD02CC5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2386744"/>
            <a:ext cx="8991600" cy="1645920"/>
          </a:xfrm>
          <a:noFill/>
          <a:ln w="38100" cap="sq">
            <a:solidFill>
              <a:schemeClr val="tx1"/>
            </a:solidFill>
            <a:miter lim="800000"/>
          </a:ln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3800">
                <a:solidFill>
                  <a:schemeClr val="tx1"/>
                </a:soli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9876867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93F0ADB5-A0B4-4B01-A8C4-FDC34CE22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A6D0FDE-0241-4C21-A720-A694753582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B3487C-F2FD-0444-9588-AEF2EE214A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2681103"/>
            <a:ext cx="3363974" cy="1495794"/>
          </a:xfrm>
          <a:noFill/>
          <a:ln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Problem statement: </a:t>
            </a:r>
          </a:p>
        </p:txBody>
      </p:sp>
      <p:graphicFrame>
        <p:nvGraphicFramePr>
          <p:cNvPr id="10" name="Content Placeholder 2">
            <a:extLst>
              <a:ext uri="{FF2B5EF4-FFF2-40B4-BE49-F238E27FC236}">
                <a16:creationId xmlns:a16="http://schemas.microsoft.com/office/drawing/2014/main" id="{7B203D2E-F8B1-4E93-A954-884D172549D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61399479"/>
              </p:ext>
            </p:extLst>
          </p:nvPr>
        </p:nvGraphicFramePr>
        <p:xfrm>
          <a:off x="5619750" y="965200"/>
          <a:ext cx="5607050" cy="4927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6478367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E6668-DF45-6F40-959F-69A60DC5DB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</p:spPr>
        <p:txBody>
          <a:bodyPr>
            <a:normAutofit/>
          </a:bodyPr>
          <a:lstStyle/>
          <a:p>
            <a:r>
              <a:rPr lang="en-US"/>
              <a:t>Business value:</a:t>
            </a:r>
          </a:p>
        </p:txBody>
      </p:sp>
      <p:graphicFrame>
        <p:nvGraphicFramePr>
          <p:cNvPr id="10" name="Content Placeholder 2">
            <a:extLst>
              <a:ext uri="{FF2B5EF4-FFF2-40B4-BE49-F238E27FC236}">
                <a16:creationId xmlns:a16="http://schemas.microsoft.com/office/drawing/2014/main" id="{0806DA29-2495-4C35-B448-E43B9184303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50959606"/>
              </p:ext>
            </p:extLst>
          </p:nvPr>
        </p:nvGraphicFramePr>
        <p:xfrm>
          <a:off x="965200" y="2638425"/>
          <a:ext cx="10261600" cy="31077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8398734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CFC644-DDA8-6944-83CE-C74107826E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</p:spPr>
        <p:txBody>
          <a:bodyPr>
            <a:normAutofit/>
          </a:bodyPr>
          <a:lstStyle/>
          <a:p>
            <a:r>
              <a:rPr lang="en-US" dirty="0"/>
              <a:t>Methodology: (osemn)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BD50321-AA1A-45BF-AC51-FE39F619B44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50672182"/>
              </p:ext>
            </p:extLst>
          </p:nvPr>
        </p:nvGraphicFramePr>
        <p:xfrm>
          <a:off x="965200" y="2638425"/>
          <a:ext cx="10261600" cy="31077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6431747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1660E788-AFA9-4A1B-9991-6AA74632A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544653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CDFC38-1CA0-354B-BD34-43E5DCB606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643467"/>
            <a:ext cx="6242719" cy="1728044"/>
          </a:xfrm>
          <a:noFill/>
          <a:ln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Recommendation 1: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5D327C4-2663-1D44-8ECF-90E2E1BFA5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7377" y="638946"/>
            <a:ext cx="2142786" cy="2629187"/>
          </a:xfrm>
          <a:prstGeom prst="rect">
            <a:avLst/>
          </a:prstGeom>
        </p:spPr>
      </p:pic>
      <p:pic>
        <p:nvPicPr>
          <p:cNvPr id="6" name="Picture 5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9452A71D-285F-D64D-905D-EE0C4127F9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9008" y="3740342"/>
            <a:ext cx="3419524" cy="2162849"/>
          </a:xfrm>
          <a:prstGeom prst="rect">
            <a:avLst/>
          </a:prstGeom>
        </p:spPr>
      </p:pic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8C6C120-AE7C-448F-B03A-1D3908CB724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9776735"/>
              </p:ext>
            </p:extLst>
          </p:nvPr>
        </p:nvGraphicFramePr>
        <p:xfrm>
          <a:off x="643467" y="2638044"/>
          <a:ext cx="6242715" cy="34156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38440976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18064-05B8-B747-897C-E536021EC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8928" y="964692"/>
            <a:ext cx="6092952" cy="1188720"/>
          </a:xfrm>
        </p:spPr>
        <p:txBody>
          <a:bodyPr>
            <a:normAutofit/>
          </a:bodyPr>
          <a:lstStyle/>
          <a:p>
            <a:r>
              <a:rPr lang="en-US"/>
              <a:t>Recommendation 2:</a:t>
            </a:r>
          </a:p>
        </p:txBody>
      </p:sp>
      <p:pic>
        <p:nvPicPr>
          <p:cNvPr id="6" name="Picture 5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7664C602-FEEC-8A4C-9188-FB782424E3F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452" r="28452"/>
          <a:stretch/>
        </p:blipFill>
        <p:spPr>
          <a:xfrm>
            <a:off x="5203583" y="2475145"/>
            <a:ext cx="2901385" cy="3264882"/>
          </a:xfrm>
          <a:prstGeom prst="rect">
            <a:avLst/>
          </a:prstGeom>
          <a:ln w="31750" cap="sq">
            <a:solidFill>
              <a:srgbClr val="FFFFFF"/>
            </a:solidFill>
            <a:miter lim="800000"/>
          </a:ln>
        </p:spPr>
      </p:pic>
      <p:pic>
        <p:nvPicPr>
          <p:cNvPr id="10" name="Picture 9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F2E964F8-4615-A944-9782-FC60FD33BA6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-3" b="3406"/>
          <a:stretch/>
        </p:blipFill>
        <p:spPr>
          <a:xfrm>
            <a:off x="8265837" y="2475145"/>
            <a:ext cx="2966044" cy="3264882"/>
          </a:xfrm>
          <a:prstGeom prst="rect">
            <a:avLst/>
          </a:prstGeom>
          <a:ln w="31750" cap="sq">
            <a:solidFill>
              <a:srgbClr val="FFFFFF"/>
            </a:solidFill>
            <a:miter lim="800000"/>
          </a:ln>
        </p:spPr>
      </p:pic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F9E7BBA7-22A5-4A0B-8EC2-1D86870726D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57707441"/>
              </p:ext>
            </p:extLst>
          </p:nvPr>
        </p:nvGraphicFramePr>
        <p:xfrm>
          <a:off x="960121" y="964692"/>
          <a:ext cx="3707652" cy="47753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4313887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660E788-AFA9-4A1B-9991-6AA74632A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544653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E4243E-EAE7-3843-8BDA-416B3167A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643467"/>
            <a:ext cx="6242719" cy="1728044"/>
          </a:xfrm>
          <a:noFill/>
          <a:ln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Recommendation 3: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12159A-06A0-0043-A22D-0880B55F1D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2638044"/>
            <a:ext cx="6242715" cy="3415622"/>
          </a:xfrm>
        </p:spPr>
        <p:txBody>
          <a:bodyPr>
            <a:normAutofit lnSpcReduction="10000"/>
          </a:bodyPr>
          <a:lstStyle/>
          <a:p>
            <a:pPr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Doctors given the opportunity to focus on more demanding procedures</a:t>
            </a:r>
          </a:p>
          <a:p>
            <a:pPr marL="0" indent="0">
              <a:buClr>
                <a:schemeClr val="tx1"/>
              </a:buClr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buClr>
                <a:schemeClr val="tx1"/>
              </a:buClr>
              <a:buNone/>
            </a:pPr>
            <a:endParaRPr lang="en-US" dirty="0">
              <a:solidFill>
                <a:schemeClr val="bg1"/>
              </a:solidFill>
            </a:endParaRPr>
          </a:p>
          <a:p>
            <a:pPr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Hospitals and medical institutions can hire accordingly </a:t>
            </a:r>
          </a:p>
          <a:p>
            <a:pPr>
              <a:buClr>
                <a:schemeClr val="tx1"/>
              </a:buClr>
              <a:buFont typeface="Courier New" panose="02070309020205020404" pitchFamily="49" charset="0"/>
              <a:buChar char="o"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buClr>
                <a:schemeClr val="tx1"/>
              </a:buClr>
              <a:buNone/>
            </a:pPr>
            <a:endParaRPr lang="en-US" dirty="0">
              <a:solidFill>
                <a:schemeClr val="bg1"/>
              </a:solidFill>
            </a:endParaRPr>
          </a:p>
          <a:p>
            <a:pPr>
              <a:buClr>
                <a:schemeClr val="tx1"/>
              </a:buClr>
              <a:buFont typeface="Courier New" panose="02070309020205020404" pitchFamily="49" charset="0"/>
              <a:buChar char="o"/>
            </a:pPr>
            <a:endParaRPr lang="en-US" dirty="0">
              <a:solidFill>
                <a:schemeClr val="bg1"/>
              </a:solidFill>
            </a:endParaRPr>
          </a:p>
          <a:p>
            <a:pPr>
              <a:buClr>
                <a:schemeClr val="tx1"/>
              </a:buClr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</a:rPr>
              <a:t>Will increase ROI for these institutions</a:t>
            </a:r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FEC11DF8-A85E-9F48-ABC1-BF6B2450FB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9008" y="692590"/>
            <a:ext cx="3419524" cy="2521898"/>
          </a:xfrm>
          <a:prstGeom prst="rect">
            <a:avLst/>
          </a:prstGeom>
        </p:spPr>
      </p:pic>
      <p:pic>
        <p:nvPicPr>
          <p:cNvPr id="5" name="Picture 4" descr="A group of people in a room&#10;&#10;Description automatically generated">
            <a:extLst>
              <a:ext uri="{FF2B5EF4-FFF2-40B4-BE49-F238E27FC236}">
                <a16:creationId xmlns:a16="http://schemas.microsoft.com/office/drawing/2014/main" id="{F1970AB9-556B-C848-AFFB-C4EB494E81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9008" y="3757440"/>
            <a:ext cx="3419524" cy="2128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7147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974FD-ED6F-4645-B9F6-5BD57BBB20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8928" y="964692"/>
            <a:ext cx="6092952" cy="1188720"/>
          </a:xfrm>
        </p:spPr>
        <p:txBody>
          <a:bodyPr vert="horz" lIns="274320" tIns="182880" rIns="274320" bIns="182880" rtlCol="0" anchorCtr="1">
            <a:normAutofit/>
          </a:bodyPr>
          <a:lstStyle/>
          <a:p>
            <a:r>
              <a:rPr lang="en-US"/>
              <a:t>MODEL EVALUATION/RESULTS:</a:t>
            </a:r>
          </a:p>
        </p:txBody>
      </p:sp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00F4E80E-83B2-244E-A91B-9CA07746AE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072" y="4136517"/>
            <a:ext cx="3375007" cy="2303442"/>
          </a:xfrm>
          <a:prstGeom prst="rect">
            <a:avLst/>
          </a:prstGeom>
          <a:ln w="31750" cap="sq">
            <a:solidFill>
              <a:srgbClr val="FFFFFF"/>
            </a:solidFill>
            <a:miter lim="800000"/>
          </a:ln>
        </p:spPr>
      </p:pic>
      <p:pic>
        <p:nvPicPr>
          <p:cNvPr id="9" name="Picture 8" descr="A close up of a map&#10;&#10;Description automatically generated">
            <a:extLst>
              <a:ext uri="{FF2B5EF4-FFF2-40B4-BE49-F238E27FC236}">
                <a16:creationId xmlns:a16="http://schemas.microsoft.com/office/drawing/2014/main" id="{21984245-85CA-9A43-968F-76FF3B1E21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0120" y="1540764"/>
            <a:ext cx="3361959" cy="2294537"/>
          </a:xfrm>
          <a:prstGeom prst="rect">
            <a:avLst/>
          </a:prstGeom>
          <a:ln w="31750" cap="sq">
            <a:solidFill>
              <a:srgbClr val="FFFFFF"/>
            </a:solidFill>
            <a:miter lim="800000"/>
          </a:ln>
        </p:spPr>
      </p:pic>
      <p:pic>
        <p:nvPicPr>
          <p:cNvPr id="27" name="Content Placeholder 26">
            <a:extLst>
              <a:ext uri="{FF2B5EF4-FFF2-40B4-BE49-F238E27FC236}">
                <a16:creationId xmlns:a16="http://schemas.microsoft.com/office/drawing/2014/main" id="{515E7D57-18A6-6849-9B84-CEA6CBA143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5114385" y="2735738"/>
            <a:ext cx="6142038" cy="693261"/>
          </a:xfr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FAF666BA-DD5D-8D40-9549-05054BFF6A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89842" y="4800600"/>
            <a:ext cx="6142038" cy="719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0638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93EE12E-D662-458A-9649-6896B78BD8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914900"/>
            <a:ext cx="12192000" cy="19431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93F86F6-2BCD-4875-B995-9F76838F1C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91851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825122-F0AC-6A46-A641-0071FC17BC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4325791"/>
            <a:ext cx="7729728" cy="1188720"/>
          </a:xfrm>
        </p:spPr>
        <p:txBody>
          <a:bodyPr>
            <a:normAutofit/>
          </a:bodyPr>
          <a:lstStyle/>
          <a:p>
            <a:r>
              <a:rPr lang="en-US"/>
              <a:t>Future work:</a:t>
            </a:r>
            <a:endParaRPr lang="en-US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C75E835-0815-48E8-95A4-F3229723582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54805265"/>
              </p:ext>
            </p:extLst>
          </p:nvPr>
        </p:nvGraphicFramePr>
        <p:xfrm>
          <a:off x="946986" y="946984"/>
          <a:ext cx="10298030" cy="27828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110132192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Aspect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626</TotalTime>
  <Words>682</Words>
  <Application>Microsoft Macintosh PowerPoint</Application>
  <PresentationFormat>Widescreen</PresentationFormat>
  <Paragraphs>102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Courier New</vt:lpstr>
      <vt:lpstr>Gill Sans MT</vt:lpstr>
      <vt:lpstr>Parcel</vt:lpstr>
      <vt:lpstr>Flatiron school module 4 project</vt:lpstr>
      <vt:lpstr>Problem statement: </vt:lpstr>
      <vt:lpstr>Business value:</vt:lpstr>
      <vt:lpstr>Methodology: (osemn)</vt:lpstr>
      <vt:lpstr>Recommendation 1: </vt:lpstr>
      <vt:lpstr>Recommendation 2:</vt:lpstr>
      <vt:lpstr>Recommendation 3:</vt:lpstr>
      <vt:lpstr>MODEL EVALUATION/RESULTS:</vt:lpstr>
      <vt:lpstr>Future work: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Flatiron school module 4 project</dc:title>
  <dc:creator>Christian Lopez</dc:creator>
  <cp:lastModifiedBy>Christian Lopez</cp:lastModifiedBy>
  <cp:revision>12</cp:revision>
  <dcterms:created xsi:type="dcterms:W3CDTF">2020-08-10T09:28:37Z</dcterms:created>
  <dcterms:modified xsi:type="dcterms:W3CDTF">2020-08-10T19:55:30Z</dcterms:modified>
</cp:coreProperties>
</file>